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4" r:id="rId2"/>
    <p:sldId id="263" r:id="rId3"/>
    <p:sldId id="295" r:id="rId4"/>
    <p:sldId id="296" r:id="rId5"/>
    <p:sldId id="270" r:id="rId6"/>
    <p:sldId id="297" r:id="rId7"/>
    <p:sldId id="298" r:id="rId8"/>
    <p:sldId id="299" r:id="rId9"/>
    <p:sldId id="300" r:id="rId10"/>
    <p:sldId id="301" r:id="rId11"/>
    <p:sldId id="302" r:id="rId12"/>
    <p:sldId id="274" r:id="rId13"/>
    <p:sldId id="303" r:id="rId14"/>
    <p:sldId id="304" r:id="rId15"/>
    <p:sldId id="289" r:id="rId16"/>
    <p:sldId id="290" r:id="rId17"/>
    <p:sldId id="291" r:id="rId18"/>
    <p:sldId id="292" r:id="rId19"/>
    <p:sldId id="293" r:id="rId20"/>
    <p:sldId id="276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7BEC3"/>
    <a:srgbClr val="F2FDFE"/>
    <a:srgbClr val="02A4E3"/>
    <a:srgbClr val="F1FDFE"/>
    <a:srgbClr val="F1FDFD"/>
    <a:srgbClr val="FBD1B6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3" autoAdjust="0"/>
    <p:restoredTop sz="94660"/>
  </p:normalViewPr>
  <p:slideViewPr>
    <p:cSldViewPr snapToGrid="0">
      <p:cViewPr>
        <p:scale>
          <a:sx n="75" d="100"/>
          <a:sy n="75" d="100"/>
        </p:scale>
        <p:origin x="130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5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54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451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6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56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3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97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62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227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08FE6EB2-D130-03DA-E1C2-D62F97E956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0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0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0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0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11" Type="http://schemas.openxmlformats.org/officeDocument/2006/relationships/image" Target="../media/image38.gif"/><Relationship Id="rId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image" Target="../media/image36.gif"/><Relationship Id="rId9" Type="http://schemas.openxmlformats.org/officeDocument/2006/relationships/image" Target="../media/image24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hdphoto" Target="../media/hdphoto9.wdp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99FCC9F-8470-1A86-C237-1274E50CF407}"/>
              </a:ext>
            </a:extLst>
          </p:cNvPr>
          <p:cNvSpPr/>
          <p:nvPr/>
        </p:nvSpPr>
        <p:spPr>
          <a:xfrm>
            <a:off x="-889968" y="5783723"/>
            <a:ext cx="13430311" cy="178807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9D17D3F0-19FC-659C-98ED-689926E19B25}"/>
              </a:ext>
            </a:extLst>
          </p:cNvPr>
          <p:cNvSpPr/>
          <p:nvPr/>
        </p:nvSpPr>
        <p:spPr>
          <a:xfrm>
            <a:off x="2785529" y="752803"/>
            <a:ext cx="8849710" cy="4456388"/>
          </a:xfrm>
          <a:custGeom>
            <a:avLst/>
            <a:gdLst>
              <a:gd name="connsiteX0" fmla="*/ 0 w 6726620"/>
              <a:gd name="connsiteY0" fmla="*/ 588591 h 3531476"/>
              <a:gd name="connsiteX1" fmla="*/ 588591 w 6726620"/>
              <a:gd name="connsiteY1" fmla="*/ 0 h 3531476"/>
              <a:gd name="connsiteX2" fmla="*/ 6138029 w 6726620"/>
              <a:gd name="connsiteY2" fmla="*/ 0 h 3531476"/>
              <a:gd name="connsiteX3" fmla="*/ 6726620 w 6726620"/>
              <a:gd name="connsiteY3" fmla="*/ 588591 h 3531476"/>
              <a:gd name="connsiteX4" fmla="*/ 6726620 w 6726620"/>
              <a:gd name="connsiteY4" fmla="*/ 2942885 h 3531476"/>
              <a:gd name="connsiteX5" fmla="*/ 6138029 w 6726620"/>
              <a:gd name="connsiteY5" fmla="*/ 3531476 h 3531476"/>
              <a:gd name="connsiteX6" fmla="*/ 588591 w 6726620"/>
              <a:gd name="connsiteY6" fmla="*/ 3531476 h 3531476"/>
              <a:gd name="connsiteX7" fmla="*/ 0 w 6726620"/>
              <a:gd name="connsiteY7" fmla="*/ 2942885 h 3531476"/>
              <a:gd name="connsiteX8" fmla="*/ 0 w 6726620"/>
              <a:gd name="connsiteY8" fmla="*/ 588591 h 3531476"/>
              <a:gd name="connsiteX0" fmla="*/ 241738 w 6726620"/>
              <a:gd name="connsiteY0" fmla="*/ 599102 h 3531476"/>
              <a:gd name="connsiteX1" fmla="*/ 588591 w 6726620"/>
              <a:gd name="connsiteY1" fmla="*/ 0 h 3531476"/>
              <a:gd name="connsiteX2" fmla="*/ 6138029 w 6726620"/>
              <a:gd name="connsiteY2" fmla="*/ 0 h 3531476"/>
              <a:gd name="connsiteX3" fmla="*/ 6726620 w 6726620"/>
              <a:gd name="connsiteY3" fmla="*/ 588591 h 3531476"/>
              <a:gd name="connsiteX4" fmla="*/ 6726620 w 6726620"/>
              <a:gd name="connsiteY4" fmla="*/ 2942885 h 3531476"/>
              <a:gd name="connsiteX5" fmla="*/ 6138029 w 6726620"/>
              <a:gd name="connsiteY5" fmla="*/ 3531476 h 3531476"/>
              <a:gd name="connsiteX6" fmla="*/ 588591 w 6726620"/>
              <a:gd name="connsiteY6" fmla="*/ 3531476 h 3531476"/>
              <a:gd name="connsiteX7" fmla="*/ 0 w 6726620"/>
              <a:gd name="connsiteY7" fmla="*/ 2942885 h 3531476"/>
              <a:gd name="connsiteX8" fmla="*/ 241738 w 6726620"/>
              <a:gd name="connsiteY8" fmla="*/ 599102 h 3531476"/>
              <a:gd name="connsiteX0" fmla="*/ 241738 w 6726620"/>
              <a:gd name="connsiteY0" fmla="*/ 599102 h 3531476"/>
              <a:gd name="connsiteX1" fmla="*/ 588591 w 6726620"/>
              <a:gd name="connsiteY1" fmla="*/ 0 h 3531476"/>
              <a:gd name="connsiteX2" fmla="*/ 6138029 w 6726620"/>
              <a:gd name="connsiteY2" fmla="*/ 0 h 3531476"/>
              <a:gd name="connsiteX3" fmla="*/ 6726620 w 6726620"/>
              <a:gd name="connsiteY3" fmla="*/ 588591 h 3531476"/>
              <a:gd name="connsiteX4" fmla="*/ 6726620 w 6726620"/>
              <a:gd name="connsiteY4" fmla="*/ 2942885 h 3531476"/>
              <a:gd name="connsiteX5" fmla="*/ 6138029 w 6726620"/>
              <a:gd name="connsiteY5" fmla="*/ 3531476 h 3531476"/>
              <a:gd name="connsiteX6" fmla="*/ 588591 w 6726620"/>
              <a:gd name="connsiteY6" fmla="*/ 3531476 h 3531476"/>
              <a:gd name="connsiteX7" fmla="*/ 0 w 6726620"/>
              <a:gd name="connsiteY7" fmla="*/ 2942885 h 3531476"/>
              <a:gd name="connsiteX8" fmla="*/ 241738 w 6726620"/>
              <a:gd name="connsiteY8" fmla="*/ 599102 h 3531476"/>
              <a:gd name="connsiteX0" fmla="*/ 76985 w 6824626"/>
              <a:gd name="connsiteY0" fmla="*/ 557061 h 3531476"/>
              <a:gd name="connsiteX1" fmla="*/ 686597 w 6824626"/>
              <a:gd name="connsiteY1" fmla="*/ 0 h 3531476"/>
              <a:gd name="connsiteX2" fmla="*/ 6236035 w 6824626"/>
              <a:gd name="connsiteY2" fmla="*/ 0 h 3531476"/>
              <a:gd name="connsiteX3" fmla="*/ 6824626 w 6824626"/>
              <a:gd name="connsiteY3" fmla="*/ 588591 h 3531476"/>
              <a:gd name="connsiteX4" fmla="*/ 6824626 w 6824626"/>
              <a:gd name="connsiteY4" fmla="*/ 2942885 h 3531476"/>
              <a:gd name="connsiteX5" fmla="*/ 6236035 w 6824626"/>
              <a:gd name="connsiteY5" fmla="*/ 3531476 h 3531476"/>
              <a:gd name="connsiteX6" fmla="*/ 686597 w 6824626"/>
              <a:gd name="connsiteY6" fmla="*/ 3531476 h 3531476"/>
              <a:gd name="connsiteX7" fmla="*/ 98006 w 6824626"/>
              <a:gd name="connsiteY7" fmla="*/ 2942885 h 3531476"/>
              <a:gd name="connsiteX8" fmla="*/ 76985 w 6824626"/>
              <a:gd name="connsiteY8" fmla="*/ 557061 h 3531476"/>
              <a:gd name="connsiteX0" fmla="*/ 69773 w 6817414"/>
              <a:gd name="connsiteY0" fmla="*/ 557061 h 3531476"/>
              <a:gd name="connsiteX1" fmla="*/ 763467 w 6817414"/>
              <a:gd name="connsiteY1" fmla="*/ 94593 h 3531476"/>
              <a:gd name="connsiteX2" fmla="*/ 6228823 w 6817414"/>
              <a:gd name="connsiteY2" fmla="*/ 0 h 3531476"/>
              <a:gd name="connsiteX3" fmla="*/ 6817414 w 6817414"/>
              <a:gd name="connsiteY3" fmla="*/ 588591 h 3531476"/>
              <a:gd name="connsiteX4" fmla="*/ 6817414 w 6817414"/>
              <a:gd name="connsiteY4" fmla="*/ 2942885 h 3531476"/>
              <a:gd name="connsiteX5" fmla="*/ 6228823 w 6817414"/>
              <a:gd name="connsiteY5" fmla="*/ 3531476 h 3531476"/>
              <a:gd name="connsiteX6" fmla="*/ 679385 w 6817414"/>
              <a:gd name="connsiteY6" fmla="*/ 3531476 h 3531476"/>
              <a:gd name="connsiteX7" fmla="*/ 90794 w 6817414"/>
              <a:gd name="connsiteY7" fmla="*/ 2942885 h 3531476"/>
              <a:gd name="connsiteX8" fmla="*/ 69773 w 6817414"/>
              <a:gd name="connsiteY8" fmla="*/ 557061 h 3531476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677005 w 6815034"/>
              <a:gd name="connsiteY6" fmla="*/ 3752193 h 3752193"/>
              <a:gd name="connsiteX7" fmla="*/ 88414 w 6815034"/>
              <a:gd name="connsiteY7" fmla="*/ 3163602 h 3752193"/>
              <a:gd name="connsiteX8" fmla="*/ 67393 w 6815034"/>
              <a:gd name="connsiteY8" fmla="*/ 777778 h 3752193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677005 w 6815034"/>
              <a:gd name="connsiteY6" fmla="*/ 3752193 h 3752193"/>
              <a:gd name="connsiteX7" fmla="*/ 130455 w 6815034"/>
              <a:gd name="connsiteY7" fmla="*/ 3153091 h 3752193"/>
              <a:gd name="connsiteX8" fmla="*/ 67393 w 6815034"/>
              <a:gd name="connsiteY8" fmla="*/ 777778 h 3752193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677005 w 6815034"/>
              <a:gd name="connsiteY6" fmla="*/ 3752193 h 3752193"/>
              <a:gd name="connsiteX7" fmla="*/ 130455 w 6815034"/>
              <a:gd name="connsiteY7" fmla="*/ 3153091 h 3752193"/>
              <a:gd name="connsiteX8" fmla="*/ 67393 w 6815034"/>
              <a:gd name="connsiteY8" fmla="*/ 777778 h 3752193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708536 w 6815034"/>
              <a:gd name="connsiteY6" fmla="*/ 3647090 h 3752193"/>
              <a:gd name="connsiteX7" fmla="*/ 130455 w 6815034"/>
              <a:gd name="connsiteY7" fmla="*/ 3153091 h 3752193"/>
              <a:gd name="connsiteX8" fmla="*/ 67393 w 6815034"/>
              <a:gd name="connsiteY8" fmla="*/ 777778 h 3752193"/>
              <a:gd name="connsiteX0" fmla="*/ 59867 w 6923122"/>
              <a:gd name="connsiteY0" fmla="*/ 861861 h 3752193"/>
              <a:gd name="connsiteX1" fmla="*/ 900706 w 6923122"/>
              <a:gd name="connsiteY1" fmla="*/ 0 h 3752193"/>
              <a:gd name="connsiteX2" fmla="*/ 6334531 w 6923122"/>
              <a:gd name="connsiteY2" fmla="*/ 220717 h 3752193"/>
              <a:gd name="connsiteX3" fmla="*/ 6923122 w 6923122"/>
              <a:gd name="connsiteY3" fmla="*/ 809308 h 3752193"/>
              <a:gd name="connsiteX4" fmla="*/ 6923122 w 6923122"/>
              <a:gd name="connsiteY4" fmla="*/ 3163602 h 3752193"/>
              <a:gd name="connsiteX5" fmla="*/ 6334531 w 6923122"/>
              <a:gd name="connsiteY5" fmla="*/ 3752193 h 3752193"/>
              <a:gd name="connsiteX6" fmla="*/ 816624 w 6923122"/>
              <a:gd name="connsiteY6" fmla="*/ 3647090 h 3752193"/>
              <a:gd name="connsiteX7" fmla="*/ 238543 w 6923122"/>
              <a:gd name="connsiteY7" fmla="*/ 3153091 h 3752193"/>
              <a:gd name="connsiteX8" fmla="*/ 59867 w 6923122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863255 w 6863255"/>
              <a:gd name="connsiteY4" fmla="*/ 3163602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295697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01092 w 6863255"/>
              <a:gd name="connsiteY2" fmla="*/ 346841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62702"/>
              <a:gd name="connsiteX1" fmla="*/ 840839 w 6863255"/>
              <a:gd name="connsiteY1" fmla="*/ 0 h 3762702"/>
              <a:gd name="connsiteX2" fmla="*/ 6201092 w 6863255"/>
              <a:gd name="connsiteY2" fmla="*/ 346841 h 3762702"/>
              <a:gd name="connsiteX3" fmla="*/ 6863255 w 6863255"/>
              <a:gd name="connsiteY3" fmla="*/ 809308 h 3762702"/>
              <a:gd name="connsiteX4" fmla="*/ 6558456 w 6863255"/>
              <a:gd name="connsiteY4" fmla="*/ 2743188 h 3762702"/>
              <a:gd name="connsiteX5" fmla="*/ 6400788 w 6863255"/>
              <a:gd name="connsiteY5" fmla="*/ 3762702 h 3762702"/>
              <a:gd name="connsiteX6" fmla="*/ 756757 w 6863255"/>
              <a:gd name="connsiteY6" fmla="*/ 3647090 h 3762702"/>
              <a:gd name="connsiteX7" fmla="*/ 178676 w 6863255"/>
              <a:gd name="connsiteY7" fmla="*/ 3153091 h 3762702"/>
              <a:gd name="connsiteX8" fmla="*/ 0 w 6863255"/>
              <a:gd name="connsiteY8" fmla="*/ 861861 h 3762702"/>
              <a:gd name="connsiteX0" fmla="*/ 0 w 6863255"/>
              <a:gd name="connsiteY0" fmla="*/ 861861 h 3762702"/>
              <a:gd name="connsiteX1" fmla="*/ 840839 w 6863255"/>
              <a:gd name="connsiteY1" fmla="*/ 0 h 3762702"/>
              <a:gd name="connsiteX2" fmla="*/ 6201092 w 6863255"/>
              <a:gd name="connsiteY2" fmla="*/ 346841 h 3762702"/>
              <a:gd name="connsiteX3" fmla="*/ 6863255 w 6863255"/>
              <a:gd name="connsiteY3" fmla="*/ 809308 h 3762702"/>
              <a:gd name="connsiteX4" fmla="*/ 6558456 w 6863255"/>
              <a:gd name="connsiteY4" fmla="*/ 2743188 h 3762702"/>
              <a:gd name="connsiteX5" fmla="*/ 6400788 w 6863255"/>
              <a:gd name="connsiteY5" fmla="*/ 3762702 h 3762702"/>
              <a:gd name="connsiteX6" fmla="*/ 756757 w 6863255"/>
              <a:gd name="connsiteY6" fmla="*/ 3647090 h 3762702"/>
              <a:gd name="connsiteX7" fmla="*/ 178676 w 6863255"/>
              <a:gd name="connsiteY7" fmla="*/ 3153091 h 3762702"/>
              <a:gd name="connsiteX8" fmla="*/ 0 w 6863255"/>
              <a:gd name="connsiteY8" fmla="*/ 861861 h 3762702"/>
              <a:gd name="connsiteX0" fmla="*/ 0 w 6863255"/>
              <a:gd name="connsiteY0" fmla="*/ 861861 h 3762702"/>
              <a:gd name="connsiteX1" fmla="*/ 840839 w 6863255"/>
              <a:gd name="connsiteY1" fmla="*/ 0 h 3762702"/>
              <a:gd name="connsiteX2" fmla="*/ 6201092 w 6863255"/>
              <a:gd name="connsiteY2" fmla="*/ 346841 h 3762702"/>
              <a:gd name="connsiteX3" fmla="*/ 6863255 w 6863255"/>
              <a:gd name="connsiteY3" fmla="*/ 809308 h 3762702"/>
              <a:gd name="connsiteX4" fmla="*/ 6558456 w 6863255"/>
              <a:gd name="connsiteY4" fmla="*/ 2743188 h 3762702"/>
              <a:gd name="connsiteX5" fmla="*/ 6400788 w 6863255"/>
              <a:gd name="connsiteY5" fmla="*/ 3762702 h 3762702"/>
              <a:gd name="connsiteX6" fmla="*/ 882881 w 6863255"/>
              <a:gd name="connsiteY6" fmla="*/ 3573517 h 3762702"/>
              <a:gd name="connsiteX7" fmla="*/ 178676 w 6863255"/>
              <a:gd name="connsiteY7" fmla="*/ 3153091 h 3762702"/>
              <a:gd name="connsiteX8" fmla="*/ 0 w 6863255"/>
              <a:gd name="connsiteY8" fmla="*/ 861861 h 376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3255" h="3762702">
                <a:moveTo>
                  <a:pt x="0" y="861861"/>
                </a:moveTo>
                <a:cubicBezTo>
                  <a:pt x="10510" y="368625"/>
                  <a:pt x="515769" y="0"/>
                  <a:pt x="840839" y="0"/>
                </a:cubicBezTo>
                <a:lnTo>
                  <a:pt x="6201092" y="346841"/>
                </a:lnTo>
                <a:cubicBezTo>
                  <a:pt x="6526162" y="346841"/>
                  <a:pt x="6863255" y="484238"/>
                  <a:pt x="6863255" y="809308"/>
                </a:cubicBezTo>
                <a:cubicBezTo>
                  <a:pt x="6674069" y="1453935"/>
                  <a:pt x="6453352" y="1951417"/>
                  <a:pt x="6558456" y="2743188"/>
                </a:cubicBezTo>
                <a:cubicBezTo>
                  <a:pt x="6726621" y="3267955"/>
                  <a:pt x="6725858" y="3762702"/>
                  <a:pt x="6400788" y="3762702"/>
                </a:cubicBezTo>
                <a:cubicBezTo>
                  <a:pt x="4508933" y="3440386"/>
                  <a:pt x="2764225" y="3612054"/>
                  <a:pt x="882881" y="3573517"/>
                </a:cubicBezTo>
                <a:cubicBezTo>
                  <a:pt x="557811" y="3573517"/>
                  <a:pt x="178676" y="3478161"/>
                  <a:pt x="178676" y="3153091"/>
                </a:cubicBezTo>
                <a:cubicBezTo>
                  <a:pt x="0" y="2389346"/>
                  <a:pt x="0" y="1646626"/>
                  <a:pt x="0" y="86186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88241A2-DACE-ABCC-3F3E-C41923003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05" y="-50763"/>
            <a:ext cx="2065464" cy="2065464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195F1A43-DB27-A0AE-2CD5-ABFEF15575F4}"/>
              </a:ext>
            </a:extLst>
          </p:cNvPr>
          <p:cNvSpPr/>
          <p:nvPr/>
        </p:nvSpPr>
        <p:spPr>
          <a:xfrm>
            <a:off x="2937929" y="905203"/>
            <a:ext cx="8849710" cy="4456388"/>
          </a:xfrm>
          <a:custGeom>
            <a:avLst/>
            <a:gdLst>
              <a:gd name="connsiteX0" fmla="*/ 0 w 6726620"/>
              <a:gd name="connsiteY0" fmla="*/ 588591 h 3531476"/>
              <a:gd name="connsiteX1" fmla="*/ 588591 w 6726620"/>
              <a:gd name="connsiteY1" fmla="*/ 0 h 3531476"/>
              <a:gd name="connsiteX2" fmla="*/ 6138029 w 6726620"/>
              <a:gd name="connsiteY2" fmla="*/ 0 h 3531476"/>
              <a:gd name="connsiteX3" fmla="*/ 6726620 w 6726620"/>
              <a:gd name="connsiteY3" fmla="*/ 588591 h 3531476"/>
              <a:gd name="connsiteX4" fmla="*/ 6726620 w 6726620"/>
              <a:gd name="connsiteY4" fmla="*/ 2942885 h 3531476"/>
              <a:gd name="connsiteX5" fmla="*/ 6138029 w 6726620"/>
              <a:gd name="connsiteY5" fmla="*/ 3531476 h 3531476"/>
              <a:gd name="connsiteX6" fmla="*/ 588591 w 6726620"/>
              <a:gd name="connsiteY6" fmla="*/ 3531476 h 3531476"/>
              <a:gd name="connsiteX7" fmla="*/ 0 w 6726620"/>
              <a:gd name="connsiteY7" fmla="*/ 2942885 h 3531476"/>
              <a:gd name="connsiteX8" fmla="*/ 0 w 6726620"/>
              <a:gd name="connsiteY8" fmla="*/ 588591 h 3531476"/>
              <a:gd name="connsiteX0" fmla="*/ 241738 w 6726620"/>
              <a:gd name="connsiteY0" fmla="*/ 599102 h 3531476"/>
              <a:gd name="connsiteX1" fmla="*/ 588591 w 6726620"/>
              <a:gd name="connsiteY1" fmla="*/ 0 h 3531476"/>
              <a:gd name="connsiteX2" fmla="*/ 6138029 w 6726620"/>
              <a:gd name="connsiteY2" fmla="*/ 0 h 3531476"/>
              <a:gd name="connsiteX3" fmla="*/ 6726620 w 6726620"/>
              <a:gd name="connsiteY3" fmla="*/ 588591 h 3531476"/>
              <a:gd name="connsiteX4" fmla="*/ 6726620 w 6726620"/>
              <a:gd name="connsiteY4" fmla="*/ 2942885 h 3531476"/>
              <a:gd name="connsiteX5" fmla="*/ 6138029 w 6726620"/>
              <a:gd name="connsiteY5" fmla="*/ 3531476 h 3531476"/>
              <a:gd name="connsiteX6" fmla="*/ 588591 w 6726620"/>
              <a:gd name="connsiteY6" fmla="*/ 3531476 h 3531476"/>
              <a:gd name="connsiteX7" fmla="*/ 0 w 6726620"/>
              <a:gd name="connsiteY7" fmla="*/ 2942885 h 3531476"/>
              <a:gd name="connsiteX8" fmla="*/ 241738 w 6726620"/>
              <a:gd name="connsiteY8" fmla="*/ 599102 h 3531476"/>
              <a:gd name="connsiteX0" fmla="*/ 241738 w 6726620"/>
              <a:gd name="connsiteY0" fmla="*/ 599102 h 3531476"/>
              <a:gd name="connsiteX1" fmla="*/ 588591 w 6726620"/>
              <a:gd name="connsiteY1" fmla="*/ 0 h 3531476"/>
              <a:gd name="connsiteX2" fmla="*/ 6138029 w 6726620"/>
              <a:gd name="connsiteY2" fmla="*/ 0 h 3531476"/>
              <a:gd name="connsiteX3" fmla="*/ 6726620 w 6726620"/>
              <a:gd name="connsiteY3" fmla="*/ 588591 h 3531476"/>
              <a:gd name="connsiteX4" fmla="*/ 6726620 w 6726620"/>
              <a:gd name="connsiteY4" fmla="*/ 2942885 h 3531476"/>
              <a:gd name="connsiteX5" fmla="*/ 6138029 w 6726620"/>
              <a:gd name="connsiteY5" fmla="*/ 3531476 h 3531476"/>
              <a:gd name="connsiteX6" fmla="*/ 588591 w 6726620"/>
              <a:gd name="connsiteY6" fmla="*/ 3531476 h 3531476"/>
              <a:gd name="connsiteX7" fmla="*/ 0 w 6726620"/>
              <a:gd name="connsiteY7" fmla="*/ 2942885 h 3531476"/>
              <a:gd name="connsiteX8" fmla="*/ 241738 w 6726620"/>
              <a:gd name="connsiteY8" fmla="*/ 599102 h 3531476"/>
              <a:gd name="connsiteX0" fmla="*/ 76985 w 6824626"/>
              <a:gd name="connsiteY0" fmla="*/ 557061 h 3531476"/>
              <a:gd name="connsiteX1" fmla="*/ 686597 w 6824626"/>
              <a:gd name="connsiteY1" fmla="*/ 0 h 3531476"/>
              <a:gd name="connsiteX2" fmla="*/ 6236035 w 6824626"/>
              <a:gd name="connsiteY2" fmla="*/ 0 h 3531476"/>
              <a:gd name="connsiteX3" fmla="*/ 6824626 w 6824626"/>
              <a:gd name="connsiteY3" fmla="*/ 588591 h 3531476"/>
              <a:gd name="connsiteX4" fmla="*/ 6824626 w 6824626"/>
              <a:gd name="connsiteY4" fmla="*/ 2942885 h 3531476"/>
              <a:gd name="connsiteX5" fmla="*/ 6236035 w 6824626"/>
              <a:gd name="connsiteY5" fmla="*/ 3531476 h 3531476"/>
              <a:gd name="connsiteX6" fmla="*/ 686597 w 6824626"/>
              <a:gd name="connsiteY6" fmla="*/ 3531476 h 3531476"/>
              <a:gd name="connsiteX7" fmla="*/ 98006 w 6824626"/>
              <a:gd name="connsiteY7" fmla="*/ 2942885 h 3531476"/>
              <a:gd name="connsiteX8" fmla="*/ 76985 w 6824626"/>
              <a:gd name="connsiteY8" fmla="*/ 557061 h 3531476"/>
              <a:gd name="connsiteX0" fmla="*/ 69773 w 6817414"/>
              <a:gd name="connsiteY0" fmla="*/ 557061 h 3531476"/>
              <a:gd name="connsiteX1" fmla="*/ 763467 w 6817414"/>
              <a:gd name="connsiteY1" fmla="*/ 94593 h 3531476"/>
              <a:gd name="connsiteX2" fmla="*/ 6228823 w 6817414"/>
              <a:gd name="connsiteY2" fmla="*/ 0 h 3531476"/>
              <a:gd name="connsiteX3" fmla="*/ 6817414 w 6817414"/>
              <a:gd name="connsiteY3" fmla="*/ 588591 h 3531476"/>
              <a:gd name="connsiteX4" fmla="*/ 6817414 w 6817414"/>
              <a:gd name="connsiteY4" fmla="*/ 2942885 h 3531476"/>
              <a:gd name="connsiteX5" fmla="*/ 6228823 w 6817414"/>
              <a:gd name="connsiteY5" fmla="*/ 3531476 h 3531476"/>
              <a:gd name="connsiteX6" fmla="*/ 679385 w 6817414"/>
              <a:gd name="connsiteY6" fmla="*/ 3531476 h 3531476"/>
              <a:gd name="connsiteX7" fmla="*/ 90794 w 6817414"/>
              <a:gd name="connsiteY7" fmla="*/ 2942885 h 3531476"/>
              <a:gd name="connsiteX8" fmla="*/ 69773 w 6817414"/>
              <a:gd name="connsiteY8" fmla="*/ 557061 h 3531476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677005 w 6815034"/>
              <a:gd name="connsiteY6" fmla="*/ 3752193 h 3752193"/>
              <a:gd name="connsiteX7" fmla="*/ 88414 w 6815034"/>
              <a:gd name="connsiteY7" fmla="*/ 3163602 h 3752193"/>
              <a:gd name="connsiteX8" fmla="*/ 67393 w 6815034"/>
              <a:gd name="connsiteY8" fmla="*/ 777778 h 3752193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677005 w 6815034"/>
              <a:gd name="connsiteY6" fmla="*/ 3752193 h 3752193"/>
              <a:gd name="connsiteX7" fmla="*/ 130455 w 6815034"/>
              <a:gd name="connsiteY7" fmla="*/ 3153091 h 3752193"/>
              <a:gd name="connsiteX8" fmla="*/ 67393 w 6815034"/>
              <a:gd name="connsiteY8" fmla="*/ 777778 h 3752193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677005 w 6815034"/>
              <a:gd name="connsiteY6" fmla="*/ 3752193 h 3752193"/>
              <a:gd name="connsiteX7" fmla="*/ 130455 w 6815034"/>
              <a:gd name="connsiteY7" fmla="*/ 3153091 h 3752193"/>
              <a:gd name="connsiteX8" fmla="*/ 67393 w 6815034"/>
              <a:gd name="connsiteY8" fmla="*/ 777778 h 3752193"/>
              <a:gd name="connsiteX0" fmla="*/ 67393 w 6815034"/>
              <a:gd name="connsiteY0" fmla="*/ 777778 h 3752193"/>
              <a:gd name="connsiteX1" fmla="*/ 792618 w 6815034"/>
              <a:gd name="connsiteY1" fmla="*/ 0 h 3752193"/>
              <a:gd name="connsiteX2" fmla="*/ 6226443 w 6815034"/>
              <a:gd name="connsiteY2" fmla="*/ 220717 h 3752193"/>
              <a:gd name="connsiteX3" fmla="*/ 6815034 w 6815034"/>
              <a:gd name="connsiteY3" fmla="*/ 809308 h 3752193"/>
              <a:gd name="connsiteX4" fmla="*/ 6815034 w 6815034"/>
              <a:gd name="connsiteY4" fmla="*/ 3163602 h 3752193"/>
              <a:gd name="connsiteX5" fmla="*/ 6226443 w 6815034"/>
              <a:gd name="connsiteY5" fmla="*/ 3752193 h 3752193"/>
              <a:gd name="connsiteX6" fmla="*/ 708536 w 6815034"/>
              <a:gd name="connsiteY6" fmla="*/ 3647090 h 3752193"/>
              <a:gd name="connsiteX7" fmla="*/ 130455 w 6815034"/>
              <a:gd name="connsiteY7" fmla="*/ 3153091 h 3752193"/>
              <a:gd name="connsiteX8" fmla="*/ 67393 w 6815034"/>
              <a:gd name="connsiteY8" fmla="*/ 777778 h 3752193"/>
              <a:gd name="connsiteX0" fmla="*/ 59867 w 6923122"/>
              <a:gd name="connsiteY0" fmla="*/ 861861 h 3752193"/>
              <a:gd name="connsiteX1" fmla="*/ 900706 w 6923122"/>
              <a:gd name="connsiteY1" fmla="*/ 0 h 3752193"/>
              <a:gd name="connsiteX2" fmla="*/ 6334531 w 6923122"/>
              <a:gd name="connsiteY2" fmla="*/ 220717 h 3752193"/>
              <a:gd name="connsiteX3" fmla="*/ 6923122 w 6923122"/>
              <a:gd name="connsiteY3" fmla="*/ 809308 h 3752193"/>
              <a:gd name="connsiteX4" fmla="*/ 6923122 w 6923122"/>
              <a:gd name="connsiteY4" fmla="*/ 3163602 h 3752193"/>
              <a:gd name="connsiteX5" fmla="*/ 6334531 w 6923122"/>
              <a:gd name="connsiteY5" fmla="*/ 3752193 h 3752193"/>
              <a:gd name="connsiteX6" fmla="*/ 816624 w 6923122"/>
              <a:gd name="connsiteY6" fmla="*/ 3647090 h 3752193"/>
              <a:gd name="connsiteX7" fmla="*/ 238543 w 6923122"/>
              <a:gd name="connsiteY7" fmla="*/ 3153091 h 3752193"/>
              <a:gd name="connsiteX8" fmla="*/ 59867 w 6923122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863255 w 6863255"/>
              <a:gd name="connsiteY4" fmla="*/ 3163602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52193"/>
              <a:gd name="connsiteX1" fmla="*/ 840839 w 6863255"/>
              <a:gd name="connsiteY1" fmla="*/ 0 h 3752193"/>
              <a:gd name="connsiteX2" fmla="*/ 6274664 w 6863255"/>
              <a:gd name="connsiteY2" fmla="*/ 220717 h 3752193"/>
              <a:gd name="connsiteX3" fmla="*/ 6863255 w 6863255"/>
              <a:gd name="connsiteY3" fmla="*/ 809308 h 3752193"/>
              <a:gd name="connsiteX4" fmla="*/ 6295697 w 6863255"/>
              <a:gd name="connsiteY4" fmla="*/ 2743188 h 3752193"/>
              <a:gd name="connsiteX5" fmla="*/ 6274664 w 6863255"/>
              <a:gd name="connsiteY5" fmla="*/ 3752193 h 3752193"/>
              <a:gd name="connsiteX6" fmla="*/ 756757 w 6863255"/>
              <a:gd name="connsiteY6" fmla="*/ 3647090 h 3752193"/>
              <a:gd name="connsiteX7" fmla="*/ 178676 w 6863255"/>
              <a:gd name="connsiteY7" fmla="*/ 3153091 h 3752193"/>
              <a:gd name="connsiteX8" fmla="*/ 0 w 6863255"/>
              <a:gd name="connsiteY8" fmla="*/ 861861 h 3752193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295697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74664 w 6863255"/>
              <a:gd name="connsiteY2" fmla="*/ 220717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94234"/>
              <a:gd name="connsiteX1" fmla="*/ 840839 w 6863255"/>
              <a:gd name="connsiteY1" fmla="*/ 0 h 3794234"/>
              <a:gd name="connsiteX2" fmla="*/ 6201092 w 6863255"/>
              <a:gd name="connsiteY2" fmla="*/ 346841 h 3794234"/>
              <a:gd name="connsiteX3" fmla="*/ 6863255 w 6863255"/>
              <a:gd name="connsiteY3" fmla="*/ 809308 h 3794234"/>
              <a:gd name="connsiteX4" fmla="*/ 6558456 w 6863255"/>
              <a:gd name="connsiteY4" fmla="*/ 2743188 h 3794234"/>
              <a:gd name="connsiteX5" fmla="*/ 6379767 w 6863255"/>
              <a:gd name="connsiteY5" fmla="*/ 3794234 h 3794234"/>
              <a:gd name="connsiteX6" fmla="*/ 756757 w 6863255"/>
              <a:gd name="connsiteY6" fmla="*/ 3647090 h 3794234"/>
              <a:gd name="connsiteX7" fmla="*/ 178676 w 6863255"/>
              <a:gd name="connsiteY7" fmla="*/ 3153091 h 3794234"/>
              <a:gd name="connsiteX8" fmla="*/ 0 w 6863255"/>
              <a:gd name="connsiteY8" fmla="*/ 861861 h 3794234"/>
              <a:gd name="connsiteX0" fmla="*/ 0 w 6863255"/>
              <a:gd name="connsiteY0" fmla="*/ 861861 h 3762702"/>
              <a:gd name="connsiteX1" fmla="*/ 840839 w 6863255"/>
              <a:gd name="connsiteY1" fmla="*/ 0 h 3762702"/>
              <a:gd name="connsiteX2" fmla="*/ 6201092 w 6863255"/>
              <a:gd name="connsiteY2" fmla="*/ 346841 h 3762702"/>
              <a:gd name="connsiteX3" fmla="*/ 6863255 w 6863255"/>
              <a:gd name="connsiteY3" fmla="*/ 809308 h 3762702"/>
              <a:gd name="connsiteX4" fmla="*/ 6558456 w 6863255"/>
              <a:gd name="connsiteY4" fmla="*/ 2743188 h 3762702"/>
              <a:gd name="connsiteX5" fmla="*/ 6400788 w 6863255"/>
              <a:gd name="connsiteY5" fmla="*/ 3762702 h 3762702"/>
              <a:gd name="connsiteX6" fmla="*/ 756757 w 6863255"/>
              <a:gd name="connsiteY6" fmla="*/ 3647090 h 3762702"/>
              <a:gd name="connsiteX7" fmla="*/ 178676 w 6863255"/>
              <a:gd name="connsiteY7" fmla="*/ 3153091 h 3762702"/>
              <a:gd name="connsiteX8" fmla="*/ 0 w 6863255"/>
              <a:gd name="connsiteY8" fmla="*/ 861861 h 3762702"/>
              <a:gd name="connsiteX0" fmla="*/ 0 w 6863255"/>
              <a:gd name="connsiteY0" fmla="*/ 861861 h 3762702"/>
              <a:gd name="connsiteX1" fmla="*/ 840839 w 6863255"/>
              <a:gd name="connsiteY1" fmla="*/ 0 h 3762702"/>
              <a:gd name="connsiteX2" fmla="*/ 6201092 w 6863255"/>
              <a:gd name="connsiteY2" fmla="*/ 346841 h 3762702"/>
              <a:gd name="connsiteX3" fmla="*/ 6863255 w 6863255"/>
              <a:gd name="connsiteY3" fmla="*/ 809308 h 3762702"/>
              <a:gd name="connsiteX4" fmla="*/ 6558456 w 6863255"/>
              <a:gd name="connsiteY4" fmla="*/ 2743188 h 3762702"/>
              <a:gd name="connsiteX5" fmla="*/ 6400788 w 6863255"/>
              <a:gd name="connsiteY5" fmla="*/ 3762702 h 3762702"/>
              <a:gd name="connsiteX6" fmla="*/ 756757 w 6863255"/>
              <a:gd name="connsiteY6" fmla="*/ 3647090 h 3762702"/>
              <a:gd name="connsiteX7" fmla="*/ 178676 w 6863255"/>
              <a:gd name="connsiteY7" fmla="*/ 3153091 h 3762702"/>
              <a:gd name="connsiteX8" fmla="*/ 0 w 6863255"/>
              <a:gd name="connsiteY8" fmla="*/ 861861 h 3762702"/>
              <a:gd name="connsiteX0" fmla="*/ 0 w 6863255"/>
              <a:gd name="connsiteY0" fmla="*/ 861861 h 3762702"/>
              <a:gd name="connsiteX1" fmla="*/ 840839 w 6863255"/>
              <a:gd name="connsiteY1" fmla="*/ 0 h 3762702"/>
              <a:gd name="connsiteX2" fmla="*/ 6201092 w 6863255"/>
              <a:gd name="connsiteY2" fmla="*/ 346841 h 3762702"/>
              <a:gd name="connsiteX3" fmla="*/ 6863255 w 6863255"/>
              <a:gd name="connsiteY3" fmla="*/ 809308 h 3762702"/>
              <a:gd name="connsiteX4" fmla="*/ 6558456 w 6863255"/>
              <a:gd name="connsiteY4" fmla="*/ 2743188 h 3762702"/>
              <a:gd name="connsiteX5" fmla="*/ 6400788 w 6863255"/>
              <a:gd name="connsiteY5" fmla="*/ 3762702 h 3762702"/>
              <a:gd name="connsiteX6" fmla="*/ 882881 w 6863255"/>
              <a:gd name="connsiteY6" fmla="*/ 3573517 h 3762702"/>
              <a:gd name="connsiteX7" fmla="*/ 178676 w 6863255"/>
              <a:gd name="connsiteY7" fmla="*/ 3153091 h 3762702"/>
              <a:gd name="connsiteX8" fmla="*/ 0 w 6863255"/>
              <a:gd name="connsiteY8" fmla="*/ 861861 h 376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3255" h="3762702">
                <a:moveTo>
                  <a:pt x="0" y="861861"/>
                </a:moveTo>
                <a:cubicBezTo>
                  <a:pt x="10510" y="368625"/>
                  <a:pt x="515769" y="0"/>
                  <a:pt x="840839" y="0"/>
                </a:cubicBezTo>
                <a:lnTo>
                  <a:pt x="6201092" y="346841"/>
                </a:lnTo>
                <a:cubicBezTo>
                  <a:pt x="6526162" y="346841"/>
                  <a:pt x="6863255" y="484238"/>
                  <a:pt x="6863255" y="809308"/>
                </a:cubicBezTo>
                <a:cubicBezTo>
                  <a:pt x="6674069" y="1453935"/>
                  <a:pt x="6453352" y="1951417"/>
                  <a:pt x="6558456" y="2743188"/>
                </a:cubicBezTo>
                <a:cubicBezTo>
                  <a:pt x="6726621" y="3267955"/>
                  <a:pt x="6725858" y="3762702"/>
                  <a:pt x="6400788" y="3762702"/>
                </a:cubicBezTo>
                <a:cubicBezTo>
                  <a:pt x="4508933" y="3440386"/>
                  <a:pt x="2764225" y="3612054"/>
                  <a:pt x="882881" y="3573517"/>
                </a:cubicBezTo>
                <a:cubicBezTo>
                  <a:pt x="557811" y="3573517"/>
                  <a:pt x="178676" y="3478161"/>
                  <a:pt x="178676" y="3153091"/>
                </a:cubicBezTo>
                <a:cubicBezTo>
                  <a:pt x="0" y="2389346"/>
                  <a:pt x="0" y="1646626"/>
                  <a:pt x="0" y="861861"/>
                </a:cubicBezTo>
                <a:close/>
              </a:path>
            </a:pathLst>
          </a:cu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0AC89D4-48E6-B514-E37D-CD4B2CBB71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2" y="2722179"/>
            <a:ext cx="3655823" cy="413582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12791C8-AD97-6482-6981-EA03A99E4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7" y="-113384"/>
            <a:ext cx="1427573" cy="142757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62DD69A-3CCA-C6F0-4DE6-2F9554B9E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86" y="-626679"/>
            <a:ext cx="1757989" cy="1757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F29C99-0B78-D568-4421-5049FA04F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54" y="290348"/>
            <a:ext cx="1229710" cy="1229710"/>
          </a:xfrm>
          <a:prstGeom prst="rect">
            <a:avLst/>
          </a:prstGeom>
        </p:spPr>
      </p:pic>
      <p:pic>
        <p:nvPicPr>
          <p:cNvPr id="14" name="Picture 13" descr="A picture containing transport, aircraft, balloon&#10;&#10;Description automatically generated">
            <a:extLst>
              <a:ext uri="{FF2B5EF4-FFF2-40B4-BE49-F238E27FC236}">
                <a16:creationId xmlns:a16="http://schemas.microsoft.com/office/drawing/2014/main" id="{48738BA8-4F8C-5C96-BFD1-8E3A747FB6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6111" l="2957" r="97043">
                        <a14:foregroundMark x1="33272" y1="9667" x2="61738" y2="7667"/>
                        <a14:foregroundMark x1="56377" y1="5333" x2="22551" y2="15444"/>
                        <a14:foregroundMark x1="22551" y1="15444" x2="22181" y2="16333"/>
                        <a14:foregroundMark x1="43993" y1="4778" x2="70980" y2="8000"/>
                        <a14:foregroundMark x1="64695" y1="3889" x2="30499" y2="10889"/>
                        <a14:foregroundMark x1="30499" y1="10889" x2="29390" y2="11667"/>
                        <a14:foregroundMark x1="82070" y1="14333" x2="87800" y2="23000"/>
                        <a14:foregroundMark x1="91128" y1="14889" x2="89279" y2="25333"/>
                        <a14:foregroundMark x1="97412" y1="20667" x2="97412" y2="20667"/>
                        <a14:foregroundMark x1="40481" y1="94333" x2="40481" y2="94333"/>
                        <a14:foregroundMark x1="60813" y1="96333" x2="60813" y2="96333"/>
                        <a14:foregroundMark x1="64695" y1="78333" x2="64695" y2="78333"/>
                        <a14:foregroundMark x1="63771" y1="77222" x2="53974" y2="81556"/>
                        <a14:foregroundMark x1="5915" y1="67667" x2="5915" y2="67667"/>
                        <a14:foregroundMark x1="2957" y1="67111" x2="6839" y2="6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737" y="165540"/>
            <a:ext cx="1325967" cy="220586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C8C609C5-5AF6-6E0E-1FEC-2241850ED3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08" y="4412893"/>
            <a:ext cx="3495544" cy="23385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183C24-2053-FBCB-457F-A1688CE11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12" y="3958565"/>
            <a:ext cx="2474972" cy="24749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9198E8-B81F-D34F-BAFB-480F9B46D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06" y="4329873"/>
            <a:ext cx="1489214" cy="148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51E13-DE75-FAD2-7C80-AC6680DF3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41" y="4490524"/>
            <a:ext cx="1820173" cy="1820173"/>
          </a:xfrm>
          <a:prstGeom prst="rect">
            <a:avLst/>
          </a:prstGeom>
        </p:spPr>
      </p:pic>
      <p:pic>
        <p:nvPicPr>
          <p:cNvPr id="19" name="Picture 4" descr="Download HD Image Attractive Inspiration Rainbow Pastel Watercolor - Cute  Rainbow Clip Art Transparent PNG Image - NicePNG.com">
            <a:extLst>
              <a:ext uri="{FF2B5EF4-FFF2-40B4-BE49-F238E27FC236}">
                <a16:creationId xmlns:a16="http://schemas.microsoft.com/office/drawing/2014/main" id="{268D22A7-EDBC-A8A1-553A-647F9076C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554">
            <a:off x="4924597" y="-546018"/>
            <a:ext cx="2725218" cy="27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DD8629-4F8A-A6AE-966B-37ACE3077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86" y="5049078"/>
            <a:ext cx="1561184" cy="1561184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57A6122-A094-1957-9F3A-288EAAE18C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96" y="752803"/>
            <a:ext cx="869890" cy="869890"/>
          </a:xfrm>
          <a:prstGeom prst="rect">
            <a:avLst/>
          </a:prstGeom>
        </p:spPr>
      </p:pic>
      <p:pic>
        <p:nvPicPr>
          <p:cNvPr id="22" name="Picture 2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E81D91B-9F17-A75C-62A5-C39E58CF8B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08" y="5751090"/>
            <a:ext cx="1331306" cy="830402"/>
          </a:xfrm>
          <a:prstGeom prst="rect">
            <a:avLst/>
          </a:prstGeom>
        </p:spPr>
      </p:pic>
      <p:pic>
        <p:nvPicPr>
          <p:cNvPr id="23" name="Picture 8" descr="Download HD Daily Freebie 2 25 - You Are My Sunshine Sun Transparent PNG  Image - NicePNG.com">
            <a:extLst>
              <a:ext uri="{FF2B5EF4-FFF2-40B4-BE49-F238E27FC236}">
                <a16:creationId xmlns:a16="http://schemas.microsoft.com/office/drawing/2014/main" id="{8A7A585C-ACD0-EB35-8378-7794681F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770" y="56964"/>
            <a:ext cx="2514449" cy="25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8">
            <a:extLst>
              <a:ext uri="{FF2B5EF4-FFF2-40B4-BE49-F238E27FC236}">
                <a16:creationId xmlns:a16="http://schemas.microsoft.com/office/drawing/2014/main" id="{6DC5BAE6-152F-E4A1-E3E3-0B2B2A1D056E}"/>
              </a:ext>
            </a:extLst>
          </p:cNvPr>
          <p:cNvSpPr/>
          <p:nvPr/>
        </p:nvSpPr>
        <p:spPr>
          <a:xfrm>
            <a:off x="6546792" y="4243515"/>
            <a:ext cx="1407459" cy="464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1543694-E26B-2CE1-21C0-2CD98834451C}"/>
              </a:ext>
            </a:extLst>
          </p:cNvPr>
          <p:cNvSpPr txBox="1">
            <a:spLocks/>
          </p:cNvSpPr>
          <p:nvPr/>
        </p:nvSpPr>
        <p:spPr>
          <a:xfrm>
            <a:off x="4655689" y="4314254"/>
            <a:ext cx="5243802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3</a:t>
            </a:r>
            <a:endParaRPr lang="id-ID" sz="440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18">
            <a:extLst>
              <a:ext uri="{FF2B5EF4-FFF2-40B4-BE49-F238E27FC236}">
                <a16:creationId xmlns:a16="http://schemas.microsoft.com/office/drawing/2014/main" id="{1400BD32-776F-4084-6089-1100CE2F117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H="1">
            <a:off x="3239141" y="2732453"/>
            <a:ext cx="7823457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spc="6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CHIA SỐ CÓ BA CHỮ SỐ CHO SỐ CÓ MỘT CHỮ SỐ</a:t>
            </a:r>
          </a:p>
        </p:txBody>
      </p:sp>
      <p:sp>
        <p:nvSpPr>
          <p:cNvPr id="27" name="文本框 6">
            <a:extLst>
              <a:ext uri="{FF2B5EF4-FFF2-40B4-BE49-F238E27FC236}">
                <a16:creationId xmlns:a16="http://schemas.microsoft.com/office/drawing/2014/main" id="{A24FF1C7-2C7A-501E-D8ED-FCB352DC1765}"/>
              </a:ext>
            </a:extLst>
          </p:cNvPr>
          <p:cNvSpPr txBox="1"/>
          <p:nvPr/>
        </p:nvSpPr>
        <p:spPr>
          <a:xfrm>
            <a:off x="3586308" y="1943864"/>
            <a:ext cx="6767282" cy="91992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TOÁN 3 – TUẦN 14</a:t>
            </a:r>
            <a:endParaRPr lang="zh-CN" altLang="en-US" sz="4800" b="1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12466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79B03C7-D815-EBCF-8FB9-D6D939B4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19F5F-8A8F-73AE-8692-D5FDC6A8FB93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477" y="727639"/>
            <a:ext cx="657046" cy="589968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0383" y="638739"/>
            <a:ext cx="1023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 Bảy thả đều 188 con cá vào 5 bể cá. Số cá còn dư, ông thả luôn vào bể cuối cùng. Hỏi bể cuối cùng có bao nhiêu con cá?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037D8EE-1CD1-D7EA-4C70-EB42C2646019}"/>
              </a:ext>
            </a:extLst>
          </p:cNvPr>
          <p:cNvSpPr/>
          <p:nvPr/>
        </p:nvSpPr>
        <p:spPr>
          <a:xfrm>
            <a:off x="1344523" y="2492531"/>
            <a:ext cx="997584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Ta có 188 : 5 = 37 (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3)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đó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mỗi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cá có 37 con cá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con.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Vì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cá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Bảy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vào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cuối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cùng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cá ở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cuối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cùng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là: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            37 + 3 = 40 (con)</a:t>
            </a:r>
          </a:p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                   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con.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570804-35BC-23DB-53BA-ECA0CF671E3A}"/>
              </a:ext>
            </a:extLst>
          </p:cNvPr>
          <p:cNvSpPr/>
          <p:nvPr/>
        </p:nvSpPr>
        <p:spPr>
          <a:xfrm>
            <a:off x="5318687" y="1963501"/>
            <a:ext cx="2575108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Bài giải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45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9E20EC-E98A-48F7-8049-681189939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CF8757-FBE2-F56E-61E6-EB4245584A29}"/>
              </a:ext>
            </a:extLst>
          </p:cNvPr>
          <p:cNvGrpSpPr/>
          <p:nvPr/>
        </p:nvGrpSpPr>
        <p:grpSpPr>
          <a:xfrm>
            <a:off x="2328555" y="561647"/>
            <a:ext cx="7260993" cy="5074095"/>
            <a:chOff x="251245" y="-100448"/>
            <a:chExt cx="7260993" cy="507409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A89047B-7C88-EB8F-961D-77D40B971BFF}"/>
                </a:ext>
              </a:extLst>
            </p:cNvPr>
            <p:cNvSpPr/>
            <p:nvPr/>
          </p:nvSpPr>
          <p:spPr>
            <a:xfrm>
              <a:off x="988287" y="1929161"/>
              <a:ext cx="6523951" cy="3044486"/>
            </a:xfrm>
            <a:custGeom>
              <a:avLst/>
              <a:gdLst>
                <a:gd name="connsiteX0" fmla="*/ 182591 w 6523951"/>
                <a:gd name="connsiteY0" fmla="*/ 1427356 h 3044486"/>
                <a:gd name="connsiteX1" fmla="*/ 115684 w 6523951"/>
                <a:gd name="connsiteY1" fmla="*/ 825190 h 3044486"/>
                <a:gd name="connsiteX2" fmla="*/ 71079 w 6523951"/>
                <a:gd name="connsiteY2" fmla="*/ 512956 h 3044486"/>
                <a:gd name="connsiteX3" fmla="*/ 204893 w 6523951"/>
                <a:gd name="connsiteY3" fmla="*/ 144966 h 3044486"/>
                <a:gd name="connsiteX4" fmla="*/ 662093 w 6523951"/>
                <a:gd name="connsiteY4" fmla="*/ 0 h 3044486"/>
                <a:gd name="connsiteX5" fmla="*/ 1676854 w 6523951"/>
                <a:gd name="connsiteY5" fmla="*/ 144966 h 3044486"/>
                <a:gd name="connsiteX6" fmla="*/ 2490893 w 6523951"/>
                <a:gd name="connsiteY6" fmla="*/ 301083 h 3044486"/>
                <a:gd name="connsiteX7" fmla="*/ 3059606 w 6523951"/>
                <a:gd name="connsiteY7" fmla="*/ 323385 h 3044486"/>
                <a:gd name="connsiteX8" fmla="*/ 3695225 w 6523951"/>
                <a:gd name="connsiteY8" fmla="*/ 245327 h 3044486"/>
                <a:gd name="connsiteX9" fmla="*/ 4375450 w 6523951"/>
                <a:gd name="connsiteY9" fmla="*/ 78059 h 3044486"/>
                <a:gd name="connsiteX10" fmla="*/ 4999918 w 6523951"/>
                <a:gd name="connsiteY10" fmla="*/ 44605 h 3044486"/>
                <a:gd name="connsiteX11" fmla="*/ 5668991 w 6523951"/>
                <a:gd name="connsiteY11" fmla="*/ 78059 h 3044486"/>
                <a:gd name="connsiteX12" fmla="*/ 6471879 w 6523951"/>
                <a:gd name="connsiteY12" fmla="*/ 367990 h 3044486"/>
                <a:gd name="connsiteX13" fmla="*/ 6427274 w 6523951"/>
                <a:gd name="connsiteY13" fmla="*/ 1349298 h 3044486"/>
                <a:gd name="connsiteX14" fmla="*/ 6282308 w 6523951"/>
                <a:gd name="connsiteY14" fmla="*/ 1694985 h 3044486"/>
                <a:gd name="connsiteX15" fmla="*/ 6471879 w 6523951"/>
                <a:gd name="connsiteY15" fmla="*/ 2676293 h 3044486"/>
                <a:gd name="connsiteX16" fmla="*/ 6260006 w 6523951"/>
                <a:gd name="connsiteY16" fmla="*/ 2977376 h 3044486"/>
                <a:gd name="connsiteX17" fmla="*/ 5680142 w 6523951"/>
                <a:gd name="connsiteY17" fmla="*/ 3044283 h 3044486"/>
                <a:gd name="connsiteX18" fmla="*/ 4877254 w 6523951"/>
                <a:gd name="connsiteY18" fmla="*/ 2999678 h 3044486"/>
                <a:gd name="connsiteX19" fmla="*/ 3706376 w 6523951"/>
                <a:gd name="connsiteY19" fmla="*/ 2910468 h 3044486"/>
                <a:gd name="connsiteX20" fmla="*/ 2658162 w 6523951"/>
                <a:gd name="connsiteY20" fmla="*/ 2832410 h 3044486"/>
                <a:gd name="connsiteX21" fmla="*/ 1977937 w 6523951"/>
                <a:gd name="connsiteY21" fmla="*/ 2798956 h 3044486"/>
                <a:gd name="connsiteX22" fmla="*/ 1152747 w 6523951"/>
                <a:gd name="connsiteY22" fmla="*/ 2943922 h 3044486"/>
                <a:gd name="connsiteX23" fmla="*/ 517128 w 6523951"/>
                <a:gd name="connsiteY23" fmla="*/ 3010829 h 3044486"/>
                <a:gd name="connsiteX24" fmla="*/ 71079 w 6523951"/>
                <a:gd name="connsiteY24" fmla="*/ 2832410 h 3044486"/>
                <a:gd name="connsiteX25" fmla="*/ 4172 w 6523951"/>
                <a:gd name="connsiteY25" fmla="*/ 2497873 h 3044486"/>
                <a:gd name="connsiteX26" fmla="*/ 104533 w 6523951"/>
                <a:gd name="connsiteY26" fmla="*/ 2040673 h 3044486"/>
                <a:gd name="connsiteX27" fmla="*/ 182591 w 6523951"/>
                <a:gd name="connsiteY27" fmla="*/ 1427356 h 304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3951" h="3044486">
                  <a:moveTo>
                    <a:pt x="182591" y="1427356"/>
                  </a:moveTo>
                  <a:cubicBezTo>
                    <a:pt x="184449" y="1224776"/>
                    <a:pt x="134269" y="977590"/>
                    <a:pt x="115684" y="825190"/>
                  </a:cubicBezTo>
                  <a:cubicBezTo>
                    <a:pt x="97099" y="672790"/>
                    <a:pt x="56211" y="626327"/>
                    <a:pt x="71079" y="512956"/>
                  </a:cubicBezTo>
                  <a:cubicBezTo>
                    <a:pt x="85947" y="399585"/>
                    <a:pt x="106391" y="230459"/>
                    <a:pt x="204893" y="144966"/>
                  </a:cubicBezTo>
                  <a:cubicBezTo>
                    <a:pt x="303395" y="59473"/>
                    <a:pt x="416766" y="0"/>
                    <a:pt x="662093" y="0"/>
                  </a:cubicBezTo>
                  <a:cubicBezTo>
                    <a:pt x="907420" y="0"/>
                    <a:pt x="1372054" y="94786"/>
                    <a:pt x="1676854" y="144966"/>
                  </a:cubicBezTo>
                  <a:cubicBezTo>
                    <a:pt x="1981654" y="195146"/>
                    <a:pt x="2260434" y="271346"/>
                    <a:pt x="2490893" y="301083"/>
                  </a:cubicBezTo>
                  <a:cubicBezTo>
                    <a:pt x="2721352" y="330820"/>
                    <a:pt x="2858884" y="332678"/>
                    <a:pt x="3059606" y="323385"/>
                  </a:cubicBezTo>
                  <a:cubicBezTo>
                    <a:pt x="3260328" y="314092"/>
                    <a:pt x="3475918" y="286215"/>
                    <a:pt x="3695225" y="245327"/>
                  </a:cubicBezTo>
                  <a:cubicBezTo>
                    <a:pt x="3914532" y="204439"/>
                    <a:pt x="4158001" y="111513"/>
                    <a:pt x="4375450" y="78059"/>
                  </a:cubicBezTo>
                  <a:cubicBezTo>
                    <a:pt x="4592899" y="44605"/>
                    <a:pt x="4784328" y="44605"/>
                    <a:pt x="4999918" y="44605"/>
                  </a:cubicBezTo>
                  <a:cubicBezTo>
                    <a:pt x="5215508" y="44605"/>
                    <a:pt x="5423664" y="24162"/>
                    <a:pt x="5668991" y="78059"/>
                  </a:cubicBezTo>
                  <a:cubicBezTo>
                    <a:pt x="5914318" y="131956"/>
                    <a:pt x="6345499" y="156117"/>
                    <a:pt x="6471879" y="367990"/>
                  </a:cubicBezTo>
                  <a:cubicBezTo>
                    <a:pt x="6598260" y="579863"/>
                    <a:pt x="6458869" y="1128132"/>
                    <a:pt x="6427274" y="1349298"/>
                  </a:cubicBezTo>
                  <a:cubicBezTo>
                    <a:pt x="6395679" y="1570464"/>
                    <a:pt x="6274874" y="1473819"/>
                    <a:pt x="6282308" y="1694985"/>
                  </a:cubicBezTo>
                  <a:cubicBezTo>
                    <a:pt x="6289742" y="1916151"/>
                    <a:pt x="6475596" y="2462561"/>
                    <a:pt x="6471879" y="2676293"/>
                  </a:cubicBezTo>
                  <a:cubicBezTo>
                    <a:pt x="6468162" y="2890025"/>
                    <a:pt x="6391962" y="2916044"/>
                    <a:pt x="6260006" y="2977376"/>
                  </a:cubicBezTo>
                  <a:cubicBezTo>
                    <a:pt x="6128050" y="3038708"/>
                    <a:pt x="5910601" y="3040566"/>
                    <a:pt x="5680142" y="3044283"/>
                  </a:cubicBezTo>
                  <a:cubicBezTo>
                    <a:pt x="5449683" y="3048000"/>
                    <a:pt x="4877254" y="2999678"/>
                    <a:pt x="4877254" y="2999678"/>
                  </a:cubicBezTo>
                  <a:lnTo>
                    <a:pt x="3706376" y="2910468"/>
                  </a:lnTo>
                  <a:lnTo>
                    <a:pt x="2658162" y="2832410"/>
                  </a:lnTo>
                  <a:cubicBezTo>
                    <a:pt x="2370089" y="2813825"/>
                    <a:pt x="2228840" y="2780371"/>
                    <a:pt x="1977937" y="2798956"/>
                  </a:cubicBezTo>
                  <a:cubicBezTo>
                    <a:pt x="1727035" y="2817541"/>
                    <a:pt x="1396215" y="2908610"/>
                    <a:pt x="1152747" y="2943922"/>
                  </a:cubicBezTo>
                  <a:cubicBezTo>
                    <a:pt x="909279" y="2979234"/>
                    <a:pt x="697406" y="3029414"/>
                    <a:pt x="517128" y="3010829"/>
                  </a:cubicBezTo>
                  <a:cubicBezTo>
                    <a:pt x="336850" y="2992244"/>
                    <a:pt x="156572" y="2917903"/>
                    <a:pt x="71079" y="2832410"/>
                  </a:cubicBezTo>
                  <a:cubicBezTo>
                    <a:pt x="-14414" y="2746917"/>
                    <a:pt x="-1404" y="2629829"/>
                    <a:pt x="4172" y="2497873"/>
                  </a:cubicBezTo>
                  <a:cubicBezTo>
                    <a:pt x="9748" y="2365917"/>
                    <a:pt x="67362" y="2217234"/>
                    <a:pt x="104533" y="2040673"/>
                  </a:cubicBezTo>
                  <a:cubicBezTo>
                    <a:pt x="141704" y="1864112"/>
                    <a:pt x="180733" y="1629936"/>
                    <a:pt x="182591" y="14273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A picture containing text, several&#10;&#10;Description automatically generated">
              <a:extLst>
                <a:ext uri="{FF2B5EF4-FFF2-40B4-BE49-F238E27FC236}">
                  <a16:creationId xmlns:a16="http://schemas.microsoft.com/office/drawing/2014/main" id="{E00468CF-8F81-9D99-DD22-A5E86DA2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5" y="-100448"/>
              <a:ext cx="7260993" cy="5074095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29C079-47CB-242F-3274-11C533061726}"/>
              </a:ext>
            </a:extLst>
          </p:cNvPr>
          <p:cNvSpPr txBox="1"/>
          <p:nvPr/>
        </p:nvSpPr>
        <p:spPr>
          <a:xfrm>
            <a:off x="3249517" y="3651834"/>
            <a:ext cx="615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89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064A038-CFB7-F90F-CC73-6D13BBA5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BAAAE8-B964-2A84-003E-DE956B97C084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5" t="62353" r="10983" b="28607"/>
          <a:stretch/>
        </p:blipFill>
        <p:spPr>
          <a:xfrm>
            <a:off x="10465181" y="1672790"/>
            <a:ext cx="1046724" cy="967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6" t="71726" r="10507" b="17713"/>
          <a:stretch/>
        </p:blipFill>
        <p:spPr>
          <a:xfrm>
            <a:off x="10400430" y="3187624"/>
            <a:ext cx="1295283" cy="11300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0" t="84970" r="9074" b="6980"/>
          <a:stretch/>
        </p:blipFill>
        <p:spPr>
          <a:xfrm>
            <a:off x="10465181" y="4733501"/>
            <a:ext cx="1221178" cy="861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8066" y="1936095"/>
            <a:ext cx="95418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ố?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Sải cánh chim hải âu lữ hành (xem hình) giảm một nửa thì được sải cánh chim thiên nga.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Sải cánh chim hải âu lữ hành dài 360 cm.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Sải cánh chim thiên nga dài …?... cm.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một ngày, quãng đường bay được của chim hải âu lữ hành dài gấp 4 lần quãng đường bay được của chim thiên nga.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Mỗi ngày chim hải âu lữ hành bay được 400 km. Mỗi ngày chim thiên nga bay được …?... km.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287" y="603933"/>
            <a:ext cx="9952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12419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064A038-CFB7-F90F-CC73-6D13BBA5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BAAAE8-B964-2A84-003E-DE956B97C084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150B9E-7120-555F-41BD-03F872054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5" t="62353" r="10983" b="28607"/>
          <a:stretch/>
        </p:blipFill>
        <p:spPr>
          <a:xfrm>
            <a:off x="10307925" y="2096402"/>
            <a:ext cx="1171314" cy="1082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D6DA9-08F7-CB28-85D8-3C3153DF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6" t="71726" r="10507" b="17713"/>
          <a:stretch/>
        </p:blipFill>
        <p:spPr>
          <a:xfrm>
            <a:off x="10252897" y="3305696"/>
            <a:ext cx="1449458" cy="1264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608E6-A08D-109D-280D-A441D6A0E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0" t="84970" r="9074" b="6980"/>
          <a:stretch/>
        </p:blipFill>
        <p:spPr>
          <a:xfrm>
            <a:off x="10335822" y="4891202"/>
            <a:ext cx="1366533" cy="964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5E09A6-10A5-5C60-B803-1F10EC1DD5A0}"/>
              </a:ext>
            </a:extLst>
          </p:cNvPr>
          <p:cNvSpPr/>
          <p:nvPr/>
        </p:nvSpPr>
        <p:spPr>
          <a:xfrm>
            <a:off x="502505" y="1144145"/>
            <a:ext cx="95418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ố?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Sải cánh chim hải âu lữ hành (xem hình) giảm một nửa thì được sải cánh chim thiên nga.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Sải cánh chim hải âu lữ hành dài 360 cm.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Sải cánh chim thiên nga dài …?... cm.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một ngày, quãng đường bay được của chim hải âu lữ hành dài gấp 4 lần quãng đường bay được của chim thiên nga.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Mỗi ngày chim hải âu lữ hành bay được 400 km. Mỗi ngày chim thiên nga bay được …?... km.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EAF3B3-B1FF-EAD3-DCBD-BA9C90B68C60}"/>
              </a:ext>
            </a:extLst>
          </p:cNvPr>
          <p:cNvSpPr/>
          <p:nvPr/>
        </p:nvSpPr>
        <p:spPr>
          <a:xfrm>
            <a:off x="7546388" y="1405263"/>
            <a:ext cx="2497945" cy="957593"/>
          </a:xfrm>
          <a:prstGeom prst="ellipse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F96D9-96F7-1891-A97D-79CEA1F3B477}"/>
              </a:ext>
            </a:extLst>
          </p:cNvPr>
          <p:cNvSpPr txBox="1"/>
          <p:nvPr/>
        </p:nvSpPr>
        <p:spPr>
          <a:xfrm>
            <a:off x="5048336" y="2849663"/>
            <a:ext cx="874162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16" name="Line Callout 2 9">
            <a:extLst>
              <a:ext uri="{FF2B5EF4-FFF2-40B4-BE49-F238E27FC236}">
                <a16:creationId xmlns:a16="http://schemas.microsoft.com/office/drawing/2014/main" id="{8809D28D-4670-5A03-0CB6-BEB11D381BB3}"/>
              </a:ext>
            </a:extLst>
          </p:cNvPr>
          <p:cNvSpPr/>
          <p:nvPr/>
        </p:nvSpPr>
        <p:spPr>
          <a:xfrm>
            <a:off x="9353051" y="495741"/>
            <a:ext cx="1366532" cy="38783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9455"/>
              <a:gd name="adj6" fmla="val -277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: 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971EB0-D4D5-7E88-D4EA-7E3411A7BD2C}"/>
              </a:ext>
            </a:extLst>
          </p:cNvPr>
          <p:cNvCxnSpPr/>
          <p:nvPr/>
        </p:nvCxnSpPr>
        <p:spPr>
          <a:xfrm flipV="1">
            <a:off x="502505" y="4176598"/>
            <a:ext cx="9443353" cy="1406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FC921C-EBD8-CEC9-521C-244918B304C9}"/>
              </a:ext>
            </a:extLst>
          </p:cNvPr>
          <p:cNvCxnSpPr/>
          <p:nvPr/>
        </p:nvCxnSpPr>
        <p:spPr>
          <a:xfrm flipV="1">
            <a:off x="551742" y="4613960"/>
            <a:ext cx="1488073" cy="1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648ACC-2E62-5E24-3593-42D9518540FE}"/>
              </a:ext>
            </a:extLst>
          </p:cNvPr>
          <p:cNvCxnSpPr/>
          <p:nvPr/>
        </p:nvCxnSpPr>
        <p:spPr>
          <a:xfrm flipV="1">
            <a:off x="3560263" y="3753305"/>
            <a:ext cx="6385595" cy="1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Line Callout 2 17">
            <a:extLst>
              <a:ext uri="{FF2B5EF4-FFF2-40B4-BE49-F238E27FC236}">
                <a16:creationId xmlns:a16="http://schemas.microsoft.com/office/drawing/2014/main" id="{CD7177A6-0E67-98BB-960E-469C83D4140B}"/>
              </a:ext>
            </a:extLst>
          </p:cNvPr>
          <p:cNvSpPr/>
          <p:nvPr/>
        </p:nvSpPr>
        <p:spPr>
          <a:xfrm>
            <a:off x="5532742" y="5797579"/>
            <a:ext cx="1543307" cy="40191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4847"/>
              <a:gd name="adj6" fmla="val -2081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: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79F0E-1C5E-F316-BF87-797261237EA4}"/>
              </a:ext>
            </a:extLst>
          </p:cNvPr>
          <p:cNvSpPr txBox="1"/>
          <p:nvPr/>
        </p:nvSpPr>
        <p:spPr>
          <a:xfrm>
            <a:off x="4611255" y="4992138"/>
            <a:ext cx="874162" cy="523220"/>
          </a:xfrm>
          <a:prstGeom prst="rect">
            <a:avLst/>
          </a:prstGeom>
          <a:ln>
            <a:solidFill>
              <a:srgbClr val="02A4E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353301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6" grpId="1" animBg="1"/>
      <p:bldP spid="20" grpId="0" animBg="1"/>
      <p:bldP spid="20" grpId="1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9E20EC-E98A-48F7-8049-681189939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CF8757-FBE2-F56E-61E6-EB4245584A29}"/>
              </a:ext>
            </a:extLst>
          </p:cNvPr>
          <p:cNvGrpSpPr/>
          <p:nvPr/>
        </p:nvGrpSpPr>
        <p:grpSpPr>
          <a:xfrm>
            <a:off x="2328555" y="561647"/>
            <a:ext cx="7260993" cy="5074095"/>
            <a:chOff x="251245" y="-100448"/>
            <a:chExt cx="7260993" cy="507409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A89047B-7C88-EB8F-961D-77D40B971BFF}"/>
                </a:ext>
              </a:extLst>
            </p:cNvPr>
            <p:cNvSpPr/>
            <p:nvPr/>
          </p:nvSpPr>
          <p:spPr>
            <a:xfrm>
              <a:off x="988287" y="1929161"/>
              <a:ext cx="6523951" cy="3044486"/>
            </a:xfrm>
            <a:custGeom>
              <a:avLst/>
              <a:gdLst>
                <a:gd name="connsiteX0" fmla="*/ 182591 w 6523951"/>
                <a:gd name="connsiteY0" fmla="*/ 1427356 h 3044486"/>
                <a:gd name="connsiteX1" fmla="*/ 115684 w 6523951"/>
                <a:gd name="connsiteY1" fmla="*/ 825190 h 3044486"/>
                <a:gd name="connsiteX2" fmla="*/ 71079 w 6523951"/>
                <a:gd name="connsiteY2" fmla="*/ 512956 h 3044486"/>
                <a:gd name="connsiteX3" fmla="*/ 204893 w 6523951"/>
                <a:gd name="connsiteY3" fmla="*/ 144966 h 3044486"/>
                <a:gd name="connsiteX4" fmla="*/ 662093 w 6523951"/>
                <a:gd name="connsiteY4" fmla="*/ 0 h 3044486"/>
                <a:gd name="connsiteX5" fmla="*/ 1676854 w 6523951"/>
                <a:gd name="connsiteY5" fmla="*/ 144966 h 3044486"/>
                <a:gd name="connsiteX6" fmla="*/ 2490893 w 6523951"/>
                <a:gd name="connsiteY6" fmla="*/ 301083 h 3044486"/>
                <a:gd name="connsiteX7" fmla="*/ 3059606 w 6523951"/>
                <a:gd name="connsiteY7" fmla="*/ 323385 h 3044486"/>
                <a:gd name="connsiteX8" fmla="*/ 3695225 w 6523951"/>
                <a:gd name="connsiteY8" fmla="*/ 245327 h 3044486"/>
                <a:gd name="connsiteX9" fmla="*/ 4375450 w 6523951"/>
                <a:gd name="connsiteY9" fmla="*/ 78059 h 3044486"/>
                <a:gd name="connsiteX10" fmla="*/ 4999918 w 6523951"/>
                <a:gd name="connsiteY10" fmla="*/ 44605 h 3044486"/>
                <a:gd name="connsiteX11" fmla="*/ 5668991 w 6523951"/>
                <a:gd name="connsiteY11" fmla="*/ 78059 h 3044486"/>
                <a:gd name="connsiteX12" fmla="*/ 6471879 w 6523951"/>
                <a:gd name="connsiteY12" fmla="*/ 367990 h 3044486"/>
                <a:gd name="connsiteX13" fmla="*/ 6427274 w 6523951"/>
                <a:gd name="connsiteY13" fmla="*/ 1349298 h 3044486"/>
                <a:gd name="connsiteX14" fmla="*/ 6282308 w 6523951"/>
                <a:gd name="connsiteY14" fmla="*/ 1694985 h 3044486"/>
                <a:gd name="connsiteX15" fmla="*/ 6471879 w 6523951"/>
                <a:gd name="connsiteY15" fmla="*/ 2676293 h 3044486"/>
                <a:gd name="connsiteX16" fmla="*/ 6260006 w 6523951"/>
                <a:gd name="connsiteY16" fmla="*/ 2977376 h 3044486"/>
                <a:gd name="connsiteX17" fmla="*/ 5680142 w 6523951"/>
                <a:gd name="connsiteY17" fmla="*/ 3044283 h 3044486"/>
                <a:gd name="connsiteX18" fmla="*/ 4877254 w 6523951"/>
                <a:gd name="connsiteY18" fmla="*/ 2999678 h 3044486"/>
                <a:gd name="connsiteX19" fmla="*/ 3706376 w 6523951"/>
                <a:gd name="connsiteY19" fmla="*/ 2910468 h 3044486"/>
                <a:gd name="connsiteX20" fmla="*/ 2658162 w 6523951"/>
                <a:gd name="connsiteY20" fmla="*/ 2832410 h 3044486"/>
                <a:gd name="connsiteX21" fmla="*/ 1977937 w 6523951"/>
                <a:gd name="connsiteY21" fmla="*/ 2798956 h 3044486"/>
                <a:gd name="connsiteX22" fmla="*/ 1152747 w 6523951"/>
                <a:gd name="connsiteY22" fmla="*/ 2943922 h 3044486"/>
                <a:gd name="connsiteX23" fmla="*/ 517128 w 6523951"/>
                <a:gd name="connsiteY23" fmla="*/ 3010829 h 3044486"/>
                <a:gd name="connsiteX24" fmla="*/ 71079 w 6523951"/>
                <a:gd name="connsiteY24" fmla="*/ 2832410 h 3044486"/>
                <a:gd name="connsiteX25" fmla="*/ 4172 w 6523951"/>
                <a:gd name="connsiteY25" fmla="*/ 2497873 h 3044486"/>
                <a:gd name="connsiteX26" fmla="*/ 104533 w 6523951"/>
                <a:gd name="connsiteY26" fmla="*/ 2040673 h 3044486"/>
                <a:gd name="connsiteX27" fmla="*/ 182591 w 6523951"/>
                <a:gd name="connsiteY27" fmla="*/ 1427356 h 304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3951" h="3044486">
                  <a:moveTo>
                    <a:pt x="182591" y="1427356"/>
                  </a:moveTo>
                  <a:cubicBezTo>
                    <a:pt x="184449" y="1224776"/>
                    <a:pt x="134269" y="977590"/>
                    <a:pt x="115684" y="825190"/>
                  </a:cubicBezTo>
                  <a:cubicBezTo>
                    <a:pt x="97099" y="672790"/>
                    <a:pt x="56211" y="626327"/>
                    <a:pt x="71079" y="512956"/>
                  </a:cubicBezTo>
                  <a:cubicBezTo>
                    <a:pt x="85947" y="399585"/>
                    <a:pt x="106391" y="230459"/>
                    <a:pt x="204893" y="144966"/>
                  </a:cubicBezTo>
                  <a:cubicBezTo>
                    <a:pt x="303395" y="59473"/>
                    <a:pt x="416766" y="0"/>
                    <a:pt x="662093" y="0"/>
                  </a:cubicBezTo>
                  <a:cubicBezTo>
                    <a:pt x="907420" y="0"/>
                    <a:pt x="1372054" y="94786"/>
                    <a:pt x="1676854" y="144966"/>
                  </a:cubicBezTo>
                  <a:cubicBezTo>
                    <a:pt x="1981654" y="195146"/>
                    <a:pt x="2260434" y="271346"/>
                    <a:pt x="2490893" y="301083"/>
                  </a:cubicBezTo>
                  <a:cubicBezTo>
                    <a:pt x="2721352" y="330820"/>
                    <a:pt x="2858884" y="332678"/>
                    <a:pt x="3059606" y="323385"/>
                  </a:cubicBezTo>
                  <a:cubicBezTo>
                    <a:pt x="3260328" y="314092"/>
                    <a:pt x="3475918" y="286215"/>
                    <a:pt x="3695225" y="245327"/>
                  </a:cubicBezTo>
                  <a:cubicBezTo>
                    <a:pt x="3914532" y="204439"/>
                    <a:pt x="4158001" y="111513"/>
                    <a:pt x="4375450" y="78059"/>
                  </a:cubicBezTo>
                  <a:cubicBezTo>
                    <a:pt x="4592899" y="44605"/>
                    <a:pt x="4784328" y="44605"/>
                    <a:pt x="4999918" y="44605"/>
                  </a:cubicBezTo>
                  <a:cubicBezTo>
                    <a:pt x="5215508" y="44605"/>
                    <a:pt x="5423664" y="24162"/>
                    <a:pt x="5668991" y="78059"/>
                  </a:cubicBezTo>
                  <a:cubicBezTo>
                    <a:pt x="5914318" y="131956"/>
                    <a:pt x="6345499" y="156117"/>
                    <a:pt x="6471879" y="367990"/>
                  </a:cubicBezTo>
                  <a:cubicBezTo>
                    <a:pt x="6598260" y="579863"/>
                    <a:pt x="6458869" y="1128132"/>
                    <a:pt x="6427274" y="1349298"/>
                  </a:cubicBezTo>
                  <a:cubicBezTo>
                    <a:pt x="6395679" y="1570464"/>
                    <a:pt x="6274874" y="1473819"/>
                    <a:pt x="6282308" y="1694985"/>
                  </a:cubicBezTo>
                  <a:cubicBezTo>
                    <a:pt x="6289742" y="1916151"/>
                    <a:pt x="6475596" y="2462561"/>
                    <a:pt x="6471879" y="2676293"/>
                  </a:cubicBezTo>
                  <a:cubicBezTo>
                    <a:pt x="6468162" y="2890025"/>
                    <a:pt x="6391962" y="2916044"/>
                    <a:pt x="6260006" y="2977376"/>
                  </a:cubicBezTo>
                  <a:cubicBezTo>
                    <a:pt x="6128050" y="3038708"/>
                    <a:pt x="5910601" y="3040566"/>
                    <a:pt x="5680142" y="3044283"/>
                  </a:cubicBezTo>
                  <a:cubicBezTo>
                    <a:pt x="5449683" y="3048000"/>
                    <a:pt x="4877254" y="2999678"/>
                    <a:pt x="4877254" y="2999678"/>
                  </a:cubicBezTo>
                  <a:lnTo>
                    <a:pt x="3706376" y="2910468"/>
                  </a:lnTo>
                  <a:lnTo>
                    <a:pt x="2658162" y="2832410"/>
                  </a:lnTo>
                  <a:cubicBezTo>
                    <a:pt x="2370089" y="2813825"/>
                    <a:pt x="2228840" y="2780371"/>
                    <a:pt x="1977937" y="2798956"/>
                  </a:cubicBezTo>
                  <a:cubicBezTo>
                    <a:pt x="1727035" y="2817541"/>
                    <a:pt x="1396215" y="2908610"/>
                    <a:pt x="1152747" y="2943922"/>
                  </a:cubicBezTo>
                  <a:cubicBezTo>
                    <a:pt x="909279" y="2979234"/>
                    <a:pt x="697406" y="3029414"/>
                    <a:pt x="517128" y="3010829"/>
                  </a:cubicBezTo>
                  <a:cubicBezTo>
                    <a:pt x="336850" y="2992244"/>
                    <a:pt x="156572" y="2917903"/>
                    <a:pt x="71079" y="2832410"/>
                  </a:cubicBezTo>
                  <a:cubicBezTo>
                    <a:pt x="-14414" y="2746917"/>
                    <a:pt x="-1404" y="2629829"/>
                    <a:pt x="4172" y="2497873"/>
                  </a:cubicBezTo>
                  <a:cubicBezTo>
                    <a:pt x="9748" y="2365917"/>
                    <a:pt x="67362" y="2217234"/>
                    <a:pt x="104533" y="2040673"/>
                  </a:cubicBezTo>
                  <a:cubicBezTo>
                    <a:pt x="141704" y="1864112"/>
                    <a:pt x="180733" y="1629936"/>
                    <a:pt x="182591" y="14273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A picture containing text, several&#10;&#10;Description automatically generated">
              <a:extLst>
                <a:ext uri="{FF2B5EF4-FFF2-40B4-BE49-F238E27FC236}">
                  <a16:creationId xmlns:a16="http://schemas.microsoft.com/office/drawing/2014/main" id="{E00468CF-8F81-9D99-DD22-A5E86DA2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5" y="-100448"/>
              <a:ext cx="7260993" cy="5074095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29C079-47CB-242F-3274-11C533061726}"/>
              </a:ext>
            </a:extLst>
          </p:cNvPr>
          <p:cNvSpPr txBox="1"/>
          <p:nvPr/>
        </p:nvSpPr>
        <p:spPr>
          <a:xfrm>
            <a:off x="3249517" y="3651834"/>
            <a:ext cx="615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NỐI TIẾP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376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2845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60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50</a:t>
              </a:r>
              <a:endParaRPr lang="en-US" sz="80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60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</a:t>
              </a:r>
              <a:r>
                <a:rPr lang="en-US" sz="6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200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66425" y="5159071"/>
            <a:ext cx="3342525" cy="1537733"/>
            <a:chOff x="4566422" y="5159072"/>
            <a:chExt cx="3342525" cy="1537732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8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72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100</a:t>
              </a:r>
              <a:endParaRPr lang="en-US" sz="54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422" y="5159072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2" y="-214806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954824" y="434019"/>
            <a:ext cx="4414909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8000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8</a:t>
            </a:r>
            <a:r>
              <a:rPr lang="en-US" sz="8000" b="1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00 </a:t>
            </a:r>
            <a:r>
              <a:rPr lang="en-US" sz="8800" b="1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: 8</a:t>
            </a:r>
            <a:endParaRPr lang="en-US" sz="8800" b="1" dirty="0">
              <a:solidFill>
                <a:prstClr val="white"/>
              </a:solidFill>
              <a:latin typeface="SVN-Cafe Lounge 19" pitchFamily="2" charset="0"/>
              <a:cs typeface="Calibri" panose="020F0502020204030204" pitchFamily="34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59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88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145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</a:t>
              </a:r>
              <a:r>
                <a:rPr lang="en-US" sz="80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135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88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140</a:t>
              </a:r>
              <a:endParaRPr lang="en-US" sz="66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54" y="-175998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711217" y="386635"/>
            <a:ext cx="4944227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9600" b="1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725 : 5</a:t>
            </a:r>
            <a:endParaRPr lang="en-US" sz="9600" b="1" dirty="0">
              <a:solidFill>
                <a:prstClr val="white"/>
              </a:solidFill>
              <a:latin typeface="SVN-Cafe Lounge 19" pitchFamily="2" charset="0"/>
              <a:cs typeface="Calibri" panose="020F0502020204030204" pitchFamily="34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30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35351" y="4091087"/>
            <a:ext cx="3256413" cy="1712810"/>
            <a:chOff x="1560436" y="4174759"/>
            <a:chExt cx="3256413" cy="171281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88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109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436" y="4174759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98546" y="4389852"/>
            <a:ext cx="3120281" cy="1497721"/>
            <a:chOff x="7398546" y="4389848"/>
            <a:chExt cx="3120281" cy="1497721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88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901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546" y="4389848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88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190</a:t>
              </a:r>
              <a:endParaRPr lang="en-US" sz="66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3809463" y="543775"/>
            <a:ext cx="4567347" cy="280076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8800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327 : 3 =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78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9E20EC-E98A-48F7-8049-681189939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CF8757-FBE2-F56E-61E6-EB4245584A29}"/>
              </a:ext>
            </a:extLst>
          </p:cNvPr>
          <p:cNvGrpSpPr/>
          <p:nvPr/>
        </p:nvGrpSpPr>
        <p:grpSpPr>
          <a:xfrm>
            <a:off x="2328555" y="561647"/>
            <a:ext cx="7260993" cy="5074095"/>
            <a:chOff x="251245" y="-100448"/>
            <a:chExt cx="7260993" cy="507409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A89047B-7C88-EB8F-961D-77D40B971BFF}"/>
                </a:ext>
              </a:extLst>
            </p:cNvPr>
            <p:cNvSpPr/>
            <p:nvPr/>
          </p:nvSpPr>
          <p:spPr>
            <a:xfrm>
              <a:off x="988287" y="1929161"/>
              <a:ext cx="6523951" cy="3044486"/>
            </a:xfrm>
            <a:custGeom>
              <a:avLst/>
              <a:gdLst>
                <a:gd name="connsiteX0" fmla="*/ 182591 w 6523951"/>
                <a:gd name="connsiteY0" fmla="*/ 1427356 h 3044486"/>
                <a:gd name="connsiteX1" fmla="*/ 115684 w 6523951"/>
                <a:gd name="connsiteY1" fmla="*/ 825190 h 3044486"/>
                <a:gd name="connsiteX2" fmla="*/ 71079 w 6523951"/>
                <a:gd name="connsiteY2" fmla="*/ 512956 h 3044486"/>
                <a:gd name="connsiteX3" fmla="*/ 204893 w 6523951"/>
                <a:gd name="connsiteY3" fmla="*/ 144966 h 3044486"/>
                <a:gd name="connsiteX4" fmla="*/ 662093 w 6523951"/>
                <a:gd name="connsiteY4" fmla="*/ 0 h 3044486"/>
                <a:gd name="connsiteX5" fmla="*/ 1676854 w 6523951"/>
                <a:gd name="connsiteY5" fmla="*/ 144966 h 3044486"/>
                <a:gd name="connsiteX6" fmla="*/ 2490893 w 6523951"/>
                <a:gd name="connsiteY6" fmla="*/ 301083 h 3044486"/>
                <a:gd name="connsiteX7" fmla="*/ 3059606 w 6523951"/>
                <a:gd name="connsiteY7" fmla="*/ 323385 h 3044486"/>
                <a:gd name="connsiteX8" fmla="*/ 3695225 w 6523951"/>
                <a:gd name="connsiteY8" fmla="*/ 245327 h 3044486"/>
                <a:gd name="connsiteX9" fmla="*/ 4375450 w 6523951"/>
                <a:gd name="connsiteY9" fmla="*/ 78059 h 3044486"/>
                <a:gd name="connsiteX10" fmla="*/ 4999918 w 6523951"/>
                <a:gd name="connsiteY10" fmla="*/ 44605 h 3044486"/>
                <a:gd name="connsiteX11" fmla="*/ 5668991 w 6523951"/>
                <a:gd name="connsiteY11" fmla="*/ 78059 h 3044486"/>
                <a:gd name="connsiteX12" fmla="*/ 6471879 w 6523951"/>
                <a:gd name="connsiteY12" fmla="*/ 367990 h 3044486"/>
                <a:gd name="connsiteX13" fmla="*/ 6427274 w 6523951"/>
                <a:gd name="connsiteY13" fmla="*/ 1349298 h 3044486"/>
                <a:gd name="connsiteX14" fmla="*/ 6282308 w 6523951"/>
                <a:gd name="connsiteY14" fmla="*/ 1694985 h 3044486"/>
                <a:gd name="connsiteX15" fmla="*/ 6471879 w 6523951"/>
                <a:gd name="connsiteY15" fmla="*/ 2676293 h 3044486"/>
                <a:gd name="connsiteX16" fmla="*/ 6260006 w 6523951"/>
                <a:gd name="connsiteY16" fmla="*/ 2977376 h 3044486"/>
                <a:gd name="connsiteX17" fmla="*/ 5680142 w 6523951"/>
                <a:gd name="connsiteY17" fmla="*/ 3044283 h 3044486"/>
                <a:gd name="connsiteX18" fmla="*/ 4877254 w 6523951"/>
                <a:gd name="connsiteY18" fmla="*/ 2999678 h 3044486"/>
                <a:gd name="connsiteX19" fmla="*/ 3706376 w 6523951"/>
                <a:gd name="connsiteY19" fmla="*/ 2910468 h 3044486"/>
                <a:gd name="connsiteX20" fmla="*/ 2658162 w 6523951"/>
                <a:gd name="connsiteY20" fmla="*/ 2832410 h 3044486"/>
                <a:gd name="connsiteX21" fmla="*/ 1977937 w 6523951"/>
                <a:gd name="connsiteY21" fmla="*/ 2798956 h 3044486"/>
                <a:gd name="connsiteX22" fmla="*/ 1152747 w 6523951"/>
                <a:gd name="connsiteY22" fmla="*/ 2943922 h 3044486"/>
                <a:gd name="connsiteX23" fmla="*/ 517128 w 6523951"/>
                <a:gd name="connsiteY23" fmla="*/ 3010829 h 3044486"/>
                <a:gd name="connsiteX24" fmla="*/ 71079 w 6523951"/>
                <a:gd name="connsiteY24" fmla="*/ 2832410 h 3044486"/>
                <a:gd name="connsiteX25" fmla="*/ 4172 w 6523951"/>
                <a:gd name="connsiteY25" fmla="*/ 2497873 h 3044486"/>
                <a:gd name="connsiteX26" fmla="*/ 104533 w 6523951"/>
                <a:gd name="connsiteY26" fmla="*/ 2040673 h 3044486"/>
                <a:gd name="connsiteX27" fmla="*/ 182591 w 6523951"/>
                <a:gd name="connsiteY27" fmla="*/ 1427356 h 304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3951" h="3044486">
                  <a:moveTo>
                    <a:pt x="182591" y="1427356"/>
                  </a:moveTo>
                  <a:cubicBezTo>
                    <a:pt x="184449" y="1224776"/>
                    <a:pt x="134269" y="977590"/>
                    <a:pt x="115684" y="825190"/>
                  </a:cubicBezTo>
                  <a:cubicBezTo>
                    <a:pt x="97099" y="672790"/>
                    <a:pt x="56211" y="626327"/>
                    <a:pt x="71079" y="512956"/>
                  </a:cubicBezTo>
                  <a:cubicBezTo>
                    <a:pt x="85947" y="399585"/>
                    <a:pt x="106391" y="230459"/>
                    <a:pt x="204893" y="144966"/>
                  </a:cubicBezTo>
                  <a:cubicBezTo>
                    <a:pt x="303395" y="59473"/>
                    <a:pt x="416766" y="0"/>
                    <a:pt x="662093" y="0"/>
                  </a:cubicBezTo>
                  <a:cubicBezTo>
                    <a:pt x="907420" y="0"/>
                    <a:pt x="1372054" y="94786"/>
                    <a:pt x="1676854" y="144966"/>
                  </a:cubicBezTo>
                  <a:cubicBezTo>
                    <a:pt x="1981654" y="195146"/>
                    <a:pt x="2260434" y="271346"/>
                    <a:pt x="2490893" y="301083"/>
                  </a:cubicBezTo>
                  <a:cubicBezTo>
                    <a:pt x="2721352" y="330820"/>
                    <a:pt x="2858884" y="332678"/>
                    <a:pt x="3059606" y="323385"/>
                  </a:cubicBezTo>
                  <a:cubicBezTo>
                    <a:pt x="3260328" y="314092"/>
                    <a:pt x="3475918" y="286215"/>
                    <a:pt x="3695225" y="245327"/>
                  </a:cubicBezTo>
                  <a:cubicBezTo>
                    <a:pt x="3914532" y="204439"/>
                    <a:pt x="4158001" y="111513"/>
                    <a:pt x="4375450" y="78059"/>
                  </a:cubicBezTo>
                  <a:cubicBezTo>
                    <a:pt x="4592899" y="44605"/>
                    <a:pt x="4784328" y="44605"/>
                    <a:pt x="4999918" y="44605"/>
                  </a:cubicBezTo>
                  <a:cubicBezTo>
                    <a:pt x="5215508" y="44605"/>
                    <a:pt x="5423664" y="24162"/>
                    <a:pt x="5668991" y="78059"/>
                  </a:cubicBezTo>
                  <a:cubicBezTo>
                    <a:pt x="5914318" y="131956"/>
                    <a:pt x="6345499" y="156117"/>
                    <a:pt x="6471879" y="367990"/>
                  </a:cubicBezTo>
                  <a:cubicBezTo>
                    <a:pt x="6598260" y="579863"/>
                    <a:pt x="6458869" y="1128132"/>
                    <a:pt x="6427274" y="1349298"/>
                  </a:cubicBezTo>
                  <a:cubicBezTo>
                    <a:pt x="6395679" y="1570464"/>
                    <a:pt x="6274874" y="1473819"/>
                    <a:pt x="6282308" y="1694985"/>
                  </a:cubicBezTo>
                  <a:cubicBezTo>
                    <a:pt x="6289742" y="1916151"/>
                    <a:pt x="6475596" y="2462561"/>
                    <a:pt x="6471879" y="2676293"/>
                  </a:cubicBezTo>
                  <a:cubicBezTo>
                    <a:pt x="6468162" y="2890025"/>
                    <a:pt x="6391962" y="2916044"/>
                    <a:pt x="6260006" y="2977376"/>
                  </a:cubicBezTo>
                  <a:cubicBezTo>
                    <a:pt x="6128050" y="3038708"/>
                    <a:pt x="5910601" y="3040566"/>
                    <a:pt x="5680142" y="3044283"/>
                  </a:cubicBezTo>
                  <a:cubicBezTo>
                    <a:pt x="5449683" y="3048000"/>
                    <a:pt x="4877254" y="2999678"/>
                    <a:pt x="4877254" y="2999678"/>
                  </a:cubicBezTo>
                  <a:lnTo>
                    <a:pt x="3706376" y="2910468"/>
                  </a:lnTo>
                  <a:lnTo>
                    <a:pt x="2658162" y="2832410"/>
                  </a:lnTo>
                  <a:cubicBezTo>
                    <a:pt x="2370089" y="2813825"/>
                    <a:pt x="2228840" y="2780371"/>
                    <a:pt x="1977937" y="2798956"/>
                  </a:cubicBezTo>
                  <a:cubicBezTo>
                    <a:pt x="1727035" y="2817541"/>
                    <a:pt x="1396215" y="2908610"/>
                    <a:pt x="1152747" y="2943922"/>
                  </a:cubicBezTo>
                  <a:cubicBezTo>
                    <a:pt x="909279" y="2979234"/>
                    <a:pt x="697406" y="3029414"/>
                    <a:pt x="517128" y="3010829"/>
                  </a:cubicBezTo>
                  <a:cubicBezTo>
                    <a:pt x="336850" y="2992244"/>
                    <a:pt x="156572" y="2917903"/>
                    <a:pt x="71079" y="2832410"/>
                  </a:cubicBezTo>
                  <a:cubicBezTo>
                    <a:pt x="-14414" y="2746917"/>
                    <a:pt x="-1404" y="2629829"/>
                    <a:pt x="4172" y="2497873"/>
                  </a:cubicBezTo>
                  <a:cubicBezTo>
                    <a:pt x="9748" y="2365917"/>
                    <a:pt x="67362" y="2217234"/>
                    <a:pt x="104533" y="2040673"/>
                  </a:cubicBezTo>
                  <a:cubicBezTo>
                    <a:pt x="141704" y="1864112"/>
                    <a:pt x="180733" y="1629936"/>
                    <a:pt x="182591" y="14273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several&#10;&#10;Description automatically generated">
              <a:extLst>
                <a:ext uri="{FF2B5EF4-FFF2-40B4-BE49-F238E27FC236}">
                  <a16:creationId xmlns:a16="http://schemas.microsoft.com/office/drawing/2014/main" id="{E00468CF-8F81-9D99-DD22-A5E86DA2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5" y="-100448"/>
              <a:ext cx="7260993" cy="5074095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29C079-47CB-242F-3274-11C533061726}"/>
              </a:ext>
            </a:extLst>
          </p:cNvPr>
          <p:cNvSpPr txBox="1"/>
          <p:nvPr/>
        </p:nvSpPr>
        <p:spPr>
          <a:xfrm>
            <a:off x="3249517" y="3651834"/>
            <a:ext cx="615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loud cute cartoon Royalty Free Vector Image - VectorStock">
            <a:extLst>
              <a:ext uri="{FF2B5EF4-FFF2-40B4-BE49-F238E27FC236}">
                <a16:creationId xmlns:a16="http://schemas.microsoft.com/office/drawing/2014/main" id="{ADAD15A5-E11E-CE0D-43BE-DF350292D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900">
                        <a14:foregroundMark x1="90300" y1="45833" x2="90900" y2="48333"/>
                        <a14:foregroundMark x1="10100" y1="47963" x2="10100" y2="4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5663" r="2000" b="23692"/>
          <a:stretch/>
        </p:blipFill>
        <p:spPr bwMode="auto">
          <a:xfrm>
            <a:off x="6762895" y="105012"/>
            <a:ext cx="1065516" cy="7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oud cute cartoon Royalty Free Vector Image - VectorStock">
            <a:extLst>
              <a:ext uri="{FF2B5EF4-FFF2-40B4-BE49-F238E27FC236}">
                <a16:creationId xmlns:a16="http://schemas.microsoft.com/office/drawing/2014/main" id="{7E6B3AE7-19BE-3524-CCDB-05B8DEAEF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900">
                        <a14:foregroundMark x1="90300" y1="45833" x2="90900" y2="48333"/>
                        <a14:foregroundMark x1="10100" y1="47963" x2="10100" y2="4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5663" r="2000" b="23692"/>
          <a:stretch/>
        </p:blipFill>
        <p:spPr bwMode="auto">
          <a:xfrm>
            <a:off x="4318946" y="1437308"/>
            <a:ext cx="1777054" cy="12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loud cute cartoon Royalty Free Vector Image - VectorStock">
            <a:extLst>
              <a:ext uri="{FF2B5EF4-FFF2-40B4-BE49-F238E27FC236}">
                <a16:creationId xmlns:a16="http://schemas.microsoft.com/office/drawing/2014/main" id="{E1C42246-61E4-D4F3-8567-DEBC7FF0E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900">
                        <a14:foregroundMark x1="90300" y1="45833" x2="90900" y2="48333"/>
                        <a14:foregroundMark x1="10100" y1="47963" x2="10100" y2="4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5663" r="2000" b="23692"/>
          <a:stretch/>
        </p:blipFill>
        <p:spPr bwMode="auto">
          <a:xfrm>
            <a:off x="10302313" y="346369"/>
            <a:ext cx="1777054" cy="12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loud cute cartoon Royalty Free Vector Image - VectorStock">
            <a:extLst>
              <a:ext uri="{FF2B5EF4-FFF2-40B4-BE49-F238E27FC236}">
                <a16:creationId xmlns:a16="http://schemas.microsoft.com/office/drawing/2014/main" id="{CBFBBF09-5293-E6B0-8CBD-00F2B78FA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900">
                        <a14:foregroundMark x1="90300" y1="45833" x2="90900" y2="48333"/>
                        <a14:foregroundMark x1="10100" y1="47963" x2="10100" y2="4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5663" r="2000" b="23692"/>
          <a:stretch/>
        </p:blipFill>
        <p:spPr bwMode="auto">
          <a:xfrm>
            <a:off x="3340986" y="49696"/>
            <a:ext cx="1065516" cy="7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02A139-1C5C-3A87-639D-CB1F6ACD6804}"/>
              </a:ext>
            </a:extLst>
          </p:cNvPr>
          <p:cNvSpPr/>
          <p:nvPr/>
        </p:nvSpPr>
        <p:spPr>
          <a:xfrm>
            <a:off x="-889968" y="5045528"/>
            <a:ext cx="13609925" cy="2955471"/>
          </a:xfrm>
          <a:prstGeom prst="ellipse">
            <a:avLst/>
          </a:prstGeom>
          <a:solidFill>
            <a:srgbClr val="479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2" descr="Tulip Border | Clip art, Clip art freebies, Cherry blossom wall art">
            <a:extLst>
              <a:ext uri="{FF2B5EF4-FFF2-40B4-BE49-F238E27FC236}">
                <a16:creationId xmlns:a16="http://schemas.microsoft.com/office/drawing/2014/main" id="{65B2338C-95A8-B400-6211-2D81B3BB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191" y="51202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Tulip Border | Clip art, Clip art freebies, Cherry blossom wall art">
            <a:extLst>
              <a:ext uri="{FF2B5EF4-FFF2-40B4-BE49-F238E27FC236}">
                <a16:creationId xmlns:a16="http://schemas.microsoft.com/office/drawing/2014/main" id="{61F717C8-81F2-E5E2-DA0C-FA1B22CC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67" y="511207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Tulip Border | Clip art, Clip art freebies, Cherry blossom wall art">
            <a:extLst>
              <a:ext uri="{FF2B5EF4-FFF2-40B4-BE49-F238E27FC236}">
                <a16:creationId xmlns:a16="http://schemas.microsoft.com/office/drawing/2014/main" id="{035649C0-5798-3793-0044-6DF809CB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27" y="512190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Tulip Border | Clip art, Clip art freebies, Cherry blossom wall art">
            <a:extLst>
              <a:ext uri="{FF2B5EF4-FFF2-40B4-BE49-F238E27FC236}">
                <a16:creationId xmlns:a16="http://schemas.microsoft.com/office/drawing/2014/main" id="{4893F4CF-89EE-4F39-749B-A5ED10EB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673" y="512252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Pink Spring Tree Clipart">
            <a:extLst>
              <a:ext uri="{FF2B5EF4-FFF2-40B4-BE49-F238E27FC236}">
                <a16:creationId xmlns:a16="http://schemas.microsoft.com/office/drawing/2014/main" id="{B49AD0E9-0DE5-66A2-AEC7-B65AF351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33" y="-120848"/>
            <a:ext cx="6272827" cy="670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loud cute cartoon Royalty Free Vector Image - VectorStock">
            <a:extLst>
              <a:ext uri="{FF2B5EF4-FFF2-40B4-BE49-F238E27FC236}">
                <a16:creationId xmlns:a16="http://schemas.microsoft.com/office/drawing/2014/main" id="{33777252-5653-6C64-3C39-D5F73BDB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900">
                        <a14:foregroundMark x1="90300" y1="45833" x2="90900" y2="48333"/>
                        <a14:foregroundMark x1="10100" y1="47963" x2="10100" y2="4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5663" r="2000" b="23692"/>
          <a:stretch/>
        </p:blipFill>
        <p:spPr bwMode="auto">
          <a:xfrm>
            <a:off x="98230" y="1296098"/>
            <a:ext cx="1777054" cy="12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Tulip Border | Clip art, Clip art freebies, Cherry blossom wall art">
            <a:extLst>
              <a:ext uri="{FF2B5EF4-FFF2-40B4-BE49-F238E27FC236}">
                <a16:creationId xmlns:a16="http://schemas.microsoft.com/office/drawing/2014/main" id="{613541EF-50D4-74A5-1409-A29D7D60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67" y="512354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loud cute cartoon Royalty Free Vector Image - VectorStock">
            <a:extLst>
              <a:ext uri="{FF2B5EF4-FFF2-40B4-BE49-F238E27FC236}">
                <a16:creationId xmlns:a16="http://schemas.microsoft.com/office/drawing/2014/main" id="{25DBA83F-FBDD-9996-A4BA-C570F5793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900">
                        <a14:foregroundMark x1="90300" y1="45833" x2="90900" y2="48333"/>
                        <a14:foregroundMark x1="10100" y1="47963" x2="10100" y2="4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5663" r="2000" b="23692"/>
          <a:stretch/>
        </p:blipFill>
        <p:spPr bwMode="auto">
          <a:xfrm>
            <a:off x="416309" y="473862"/>
            <a:ext cx="1065516" cy="7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un Peeking Over Rainbow Clip Art - Sun Peeking Over Rainbow Image">
            <a:extLst>
              <a:ext uri="{FF2B5EF4-FFF2-40B4-BE49-F238E27FC236}">
                <a16:creationId xmlns:a16="http://schemas.microsoft.com/office/drawing/2014/main" id="{38CDD511-2D11-E6A9-E246-314A7A3E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5477" y="156670"/>
            <a:ext cx="4038662" cy="21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D63F0C24-FFEA-760B-DB29-3D0A26EE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25" y="3259102"/>
            <a:ext cx="3913903" cy="32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post pink notes png sticker 332560853037211 by @claucntrs">
            <a:extLst>
              <a:ext uri="{FF2B5EF4-FFF2-40B4-BE49-F238E27FC236}">
                <a16:creationId xmlns:a16="http://schemas.microsoft.com/office/drawing/2014/main" id="{01274C07-CCD5-D4F6-9A7E-FF2BE54E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75" y="1399404"/>
            <a:ext cx="5112227" cy="51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B1D8224-B405-3612-74EC-0BA35681CD02}"/>
              </a:ext>
            </a:extLst>
          </p:cNvPr>
          <p:cNvSpPr txBox="1"/>
          <p:nvPr/>
        </p:nvSpPr>
        <p:spPr>
          <a:xfrm>
            <a:off x="8341338" y="3584480"/>
            <a:ext cx="4210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19050">
                  <a:solidFill>
                    <a:prstClr val="black"/>
                  </a:solidFill>
                </a:ln>
                <a:gradFill flip="none" rotWithShape="1">
                  <a:gsLst>
                    <a:gs pos="8000">
                      <a:srgbClr val="FF0000"/>
                    </a:gs>
                    <a:gs pos="79000">
                      <a:srgbClr val="00B0F0"/>
                    </a:gs>
                    <a:gs pos="61000">
                      <a:srgbClr val="00B050"/>
                    </a:gs>
                    <a:gs pos="45000">
                      <a:srgbClr val="92D050"/>
                    </a:gs>
                    <a:gs pos="26000">
                      <a:srgbClr val="FFC000"/>
                    </a:gs>
                    <a:gs pos="95000">
                      <a:srgbClr val="7030A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686203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8">
            <a:extLst>
              <a:ext uri="{FF2B5EF4-FFF2-40B4-BE49-F238E27FC236}">
                <a16:creationId xmlns:a16="http://schemas.microsoft.com/office/drawing/2014/main" id="{EE511C91-4853-7C96-84D4-8EF3EB55F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0" name="Group 2">
            <a:extLst>
              <a:ext uri="{FF2B5EF4-FFF2-40B4-BE49-F238E27FC236}">
                <a16:creationId xmlns:a16="http://schemas.microsoft.com/office/drawing/2014/main" id="{DAFB83CE-CFBD-B3D6-E747-446E3CDA9AB7}"/>
              </a:ext>
            </a:extLst>
          </p:cNvPr>
          <p:cNvGrpSpPr>
            <a:grpSpLocks/>
          </p:cNvGrpSpPr>
          <p:nvPr/>
        </p:nvGrpSpPr>
        <p:grpSpPr bwMode="auto">
          <a:xfrm>
            <a:off x="3489871" y="1990550"/>
            <a:ext cx="1390650" cy="1103313"/>
            <a:chOff x="1060450" y="1841364"/>
            <a:chExt cx="1391084" cy="1471681"/>
          </a:xfrm>
        </p:grpSpPr>
        <p:sp>
          <p:nvSpPr>
            <p:cNvPr id="71" name="Text Box 15">
              <a:extLst>
                <a:ext uri="{FF2B5EF4-FFF2-40B4-BE49-F238E27FC236}">
                  <a16:creationId xmlns:a16="http://schemas.microsoft.com/office/drawing/2014/main" id="{16267331-C813-E6E5-1B40-602B16901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450" y="1841364"/>
              <a:ext cx="1385889" cy="697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185   6</a:t>
              </a:r>
              <a:endPara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2" name="Group 4">
              <a:extLst>
                <a:ext uri="{FF2B5EF4-FFF2-40B4-BE49-F238E27FC236}">
                  <a16:creationId xmlns:a16="http://schemas.microsoft.com/office/drawing/2014/main" id="{4EE780DA-1CD4-87A2-DFF4-6FADBB859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73" name="Line 17">
                <a:extLst>
                  <a:ext uri="{FF2B5EF4-FFF2-40B4-BE49-F238E27FC236}">
                    <a16:creationId xmlns:a16="http://schemas.microsoft.com/office/drawing/2014/main" id="{D65D487F-F0C9-6E6A-7AAF-4F4EADD46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18">
                <a:extLst>
                  <a:ext uri="{FF2B5EF4-FFF2-40B4-BE49-F238E27FC236}">
                    <a16:creationId xmlns:a16="http://schemas.microsoft.com/office/drawing/2014/main" id="{229FC8D4-3097-35DD-2B41-A7990047E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5016526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5" name="Group 7">
            <a:extLst>
              <a:ext uri="{FF2B5EF4-FFF2-40B4-BE49-F238E27FC236}">
                <a16:creationId xmlns:a16="http://schemas.microsoft.com/office/drawing/2014/main" id="{5E21AE1F-F991-1DC6-4140-77271E44A608}"/>
              </a:ext>
            </a:extLst>
          </p:cNvPr>
          <p:cNvGrpSpPr>
            <a:grpSpLocks/>
          </p:cNvGrpSpPr>
          <p:nvPr/>
        </p:nvGrpSpPr>
        <p:grpSpPr bwMode="auto">
          <a:xfrm>
            <a:off x="3291433" y="2312813"/>
            <a:ext cx="1662113" cy="1997075"/>
            <a:chOff x="611186" y="1799280"/>
            <a:chExt cx="1662114" cy="2661289"/>
          </a:xfrm>
        </p:grpSpPr>
        <p:grpSp>
          <p:nvGrpSpPr>
            <p:cNvPr id="76" name="Group 8">
              <a:extLst>
                <a:ext uri="{FF2B5EF4-FFF2-40B4-BE49-F238E27FC236}">
                  <a16:creationId xmlns:a16="http://schemas.microsoft.com/office/drawing/2014/main" id="{D1DF5B50-2C41-44E4-A073-833C19301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786" y="2385862"/>
              <a:ext cx="648698" cy="833209"/>
              <a:chOff x="839786" y="2385862"/>
              <a:chExt cx="648698" cy="833209"/>
            </a:xfrm>
          </p:grpSpPr>
          <p:sp>
            <p:nvSpPr>
              <p:cNvPr id="81" name="Line 41">
                <a:extLst>
                  <a:ext uri="{FF2B5EF4-FFF2-40B4-BE49-F238E27FC236}">
                    <a16:creationId xmlns:a16="http://schemas.microsoft.com/office/drawing/2014/main" id="{826F8D97-208E-C0B3-42AB-223ABC24D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786" y="2385862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44">
                <a:extLst>
                  <a:ext uri="{FF2B5EF4-FFF2-40B4-BE49-F238E27FC236}">
                    <a16:creationId xmlns:a16="http://schemas.microsoft.com/office/drawing/2014/main" id="{CFC2EBC4-B6F3-59E8-D3B4-E2D906F7D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1021" y="3209545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7" name="Rectangle 37">
              <a:extLst>
                <a:ext uri="{FF2B5EF4-FFF2-40B4-BE49-F238E27FC236}">
                  <a16:creationId xmlns:a16="http://schemas.microsoft.com/office/drawing/2014/main" id="{8D775A0E-D235-7C56-A327-42F4528FE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6" y="1799280"/>
              <a:ext cx="1662114" cy="69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18    30</a:t>
              </a:r>
            </a:p>
          </p:txBody>
        </p:sp>
        <p:sp>
          <p:nvSpPr>
            <p:cNvPr id="78" name="Rectangle 42">
              <a:extLst>
                <a:ext uri="{FF2B5EF4-FFF2-40B4-BE49-F238E27FC236}">
                  <a16:creationId xmlns:a16="http://schemas.microsoft.com/office/drawing/2014/main" id="{3D5EEC6E-9D40-0F0F-F793-5D477650D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558" y="2303427"/>
              <a:ext cx="706437" cy="69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 05       </a:t>
              </a:r>
            </a:p>
          </p:txBody>
        </p:sp>
        <p:sp>
          <p:nvSpPr>
            <p:cNvPr id="79" name="Rectangle 43">
              <a:extLst>
                <a:ext uri="{FF2B5EF4-FFF2-40B4-BE49-F238E27FC236}">
                  <a16:creationId xmlns:a16="http://schemas.microsoft.com/office/drawing/2014/main" id="{5BA97A89-6ABC-9E95-9C3C-BBD0AC438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398" y="2666068"/>
              <a:ext cx="407988" cy="69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0        </a:t>
              </a:r>
            </a:p>
          </p:txBody>
        </p:sp>
        <p:sp>
          <p:nvSpPr>
            <p:cNvPr id="80" name="Rectangle 45">
              <a:extLst>
                <a:ext uri="{FF2B5EF4-FFF2-40B4-BE49-F238E27FC236}">
                  <a16:creationId xmlns:a16="http://schemas.microsoft.com/office/drawing/2014/main" id="{86A10D2D-6D9D-FA51-8CD4-0346B82A4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5" y="3189288"/>
              <a:ext cx="355599" cy="127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5        </a:t>
              </a:r>
            </a:p>
          </p:txBody>
        </p:sp>
      </p:grpSp>
      <p:sp>
        <p:nvSpPr>
          <p:cNvPr id="83" name="Text Box 78">
            <a:extLst>
              <a:ext uri="{FF2B5EF4-FFF2-40B4-BE49-F238E27FC236}">
                <a16:creationId xmlns:a16="http://schemas.microsoft.com/office/drawing/2014/main" id="{129B1DE9-E580-A708-FBB2-645810D4E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633" y="1993725"/>
            <a:ext cx="5334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a)</a:t>
            </a:r>
          </a:p>
        </p:txBody>
      </p:sp>
      <p:grpSp>
        <p:nvGrpSpPr>
          <p:cNvPr id="84" name="Group 30">
            <a:extLst>
              <a:ext uri="{FF2B5EF4-FFF2-40B4-BE49-F238E27FC236}">
                <a16:creationId xmlns:a16="http://schemas.microsoft.com/office/drawing/2014/main" id="{53E0B5B4-DA70-7D0A-D620-BCD3AC7CE170}"/>
              </a:ext>
            </a:extLst>
          </p:cNvPr>
          <p:cNvGrpSpPr>
            <a:grpSpLocks/>
          </p:cNvGrpSpPr>
          <p:nvPr/>
        </p:nvGrpSpPr>
        <p:grpSpPr bwMode="auto">
          <a:xfrm>
            <a:off x="7768183" y="1958800"/>
            <a:ext cx="1392238" cy="1103313"/>
            <a:chOff x="1060450" y="1841364"/>
            <a:chExt cx="1391084" cy="1471681"/>
          </a:xfrm>
        </p:grpSpPr>
        <p:sp>
          <p:nvSpPr>
            <p:cNvPr id="85" name="Text Box 15">
              <a:extLst>
                <a:ext uri="{FF2B5EF4-FFF2-40B4-BE49-F238E27FC236}">
                  <a16:creationId xmlns:a16="http://schemas.microsoft.com/office/drawing/2014/main" id="{BE1DFF5E-E6F3-85F9-02A4-18B1D4A40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450" y="1841364"/>
              <a:ext cx="1385889" cy="697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283   7</a:t>
              </a:r>
              <a:endPara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86" name="Group 32">
              <a:extLst>
                <a:ext uri="{FF2B5EF4-FFF2-40B4-BE49-F238E27FC236}">
                  <a16:creationId xmlns:a16="http://schemas.microsoft.com/office/drawing/2014/main" id="{C5524CE9-ADF1-3491-97E3-6D52DE4FC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87" name="Line 17">
                <a:extLst>
                  <a:ext uri="{FF2B5EF4-FFF2-40B4-BE49-F238E27FC236}">
                    <a16:creationId xmlns:a16="http://schemas.microsoft.com/office/drawing/2014/main" id="{8F0D439F-E797-E6CB-2544-1971ABF65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18">
                <a:extLst>
                  <a:ext uri="{FF2B5EF4-FFF2-40B4-BE49-F238E27FC236}">
                    <a16:creationId xmlns:a16="http://schemas.microsoft.com/office/drawing/2014/main" id="{A8DFEB6C-D476-CC96-A7E3-4A2A4D2F9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5016526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9" name="Line 41">
            <a:extLst>
              <a:ext uri="{FF2B5EF4-FFF2-40B4-BE49-F238E27FC236}">
                <a16:creationId xmlns:a16="http://schemas.microsoft.com/office/drawing/2014/main" id="{D7E408D5-5A08-28E5-65D7-66901F3779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8346" y="2720800"/>
            <a:ext cx="4286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Rectangle 37">
            <a:extLst>
              <a:ext uri="{FF2B5EF4-FFF2-40B4-BE49-F238E27FC236}">
                <a16:creationId xmlns:a16="http://schemas.microsoft.com/office/drawing/2014/main" id="{A280D6DE-DC36-FC53-5795-E9B4FC593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746" y="2281063"/>
            <a:ext cx="16621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 28    4</a:t>
            </a:r>
          </a:p>
        </p:txBody>
      </p:sp>
      <p:sp>
        <p:nvSpPr>
          <p:cNvPr id="91" name="Rectangle 42">
            <a:extLst>
              <a:ext uri="{FF2B5EF4-FFF2-40B4-BE49-F238E27FC236}">
                <a16:creationId xmlns:a16="http://schemas.microsoft.com/office/drawing/2014/main" id="{1C58C741-B291-B137-6781-974F36AE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908" y="2655713"/>
            <a:ext cx="7064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03       </a:t>
            </a:r>
          </a:p>
        </p:txBody>
      </p:sp>
      <p:sp>
        <p:nvSpPr>
          <p:cNvPr id="92" name="Text Box 78">
            <a:extLst>
              <a:ext uri="{FF2B5EF4-FFF2-40B4-BE49-F238E27FC236}">
                <a16:creationId xmlns:a16="http://schemas.microsoft.com/office/drawing/2014/main" id="{CD48F7F5-EA18-521B-1449-0E78A19F4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533" y="1960388"/>
            <a:ext cx="533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93" name="Text Box 78">
            <a:extLst>
              <a:ext uri="{FF2B5EF4-FFF2-40B4-BE49-F238E27FC236}">
                <a16:creationId xmlns:a16="http://schemas.microsoft.com/office/drawing/2014/main" id="{E704993E-02B8-A045-4441-23FEFA4F4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871" y="3838400"/>
            <a:ext cx="32083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185 : 6 = 30 (d</a:t>
            </a:r>
            <a:r>
              <a:rPr lang="vi-VN" altLang="en-US" sz="2800" b="1"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latin typeface="Times New Roman" panose="02020603050405020304" pitchFamily="18" charset="0"/>
              </a:rPr>
              <a:t> 5)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E688D6DC-13A2-7114-DE62-0A2C8CC4A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958" y="3851100"/>
            <a:ext cx="3209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283 : 7 = 4 (d</a:t>
            </a:r>
            <a:r>
              <a:rPr lang="vi-VN" altLang="en-US" sz="2800" b="1"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latin typeface="Times New Roman" panose="02020603050405020304" pitchFamily="18" charset="0"/>
              </a:rPr>
              <a:t> 3)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00A6EAE-AE63-C46E-534B-75C89A66B909}"/>
              </a:ext>
            </a:extLst>
          </p:cNvPr>
          <p:cNvSpPr/>
          <p:nvPr/>
        </p:nvSpPr>
        <p:spPr>
          <a:xfrm>
            <a:off x="4701133" y="2768425"/>
            <a:ext cx="685800" cy="468313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6" name="Picture 47">
            <a:extLst>
              <a:ext uri="{FF2B5EF4-FFF2-40B4-BE49-F238E27FC236}">
                <a16:creationId xmlns:a16="http://schemas.microsoft.com/office/drawing/2014/main" id="{B12D0825-BAA3-E079-4FFE-FB7CFBAC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08" y="2587450"/>
            <a:ext cx="701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78">
            <a:extLst>
              <a:ext uri="{FF2B5EF4-FFF2-40B4-BE49-F238E27FC236}">
                <a16:creationId xmlns:a16="http://schemas.microsoft.com/office/drawing/2014/main" id="{B9AC9EE7-BC2C-2F60-7840-97BFAA77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08" y="2704925"/>
            <a:ext cx="533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98" name="Text Box 78">
            <a:extLst>
              <a:ext uri="{FF2B5EF4-FFF2-40B4-BE49-F238E27FC236}">
                <a16:creationId xmlns:a16="http://schemas.microsoft.com/office/drawing/2014/main" id="{1C07D710-730E-8A9D-D436-03D4FBE3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971" y="2538238"/>
            <a:ext cx="5334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grpSp>
        <p:nvGrpSpPr>
          <p:cNvPr id="99" name="Group 3">
            <a:extLst>
              <a:ext uri="{FF2B5EF4-FFF2-40B4-BE49-F238E27FC236}">
                <a16:creationId xmlns:a16="http://schemas.microsoft.com/office/drawing/2014/main" id="{5659C84F-CB8C-932E-1719-5E512F9582DB}"/>
              </a:ext>
            </a:extLst>
          </p:cNvPr>
          <p:cNvGrpSpPr>
            <a:grpSpLocks/>
          </p:cNvGrpSpPr>
          <p:nvPr/>
        </p:nvGrpSpPr>
        <p:grpSpPr bwMode="auto">
          <a:xfrm>
            <a:off x="1769021" y="2025475"/>
            <a:ext cx="914400" cy="1036638"/>
            <a:chOff x="3352800" y="514350"/>
            <a:chExt cx="914400" cy="103694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A5419F7-F932-7E45-254F-764E2CB68734}"/>
                </a:ext>
              </a:extLst>
            </p:cNvPr>
            <p:cNvSpPr/>
            <p:nvPr/>
          </p:nvSpPr>
          <p:spPr>
            <a:xfrm>
              <a:off x="3352800" y="514350"/>
              <a:ext cx="457200" cy="10369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</a:p>
            <a:p>
              <a:pPr algn="ctr">
                <a:defRPr/>
              </a:pPr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TextBox 2">
              <a:extLst>
                <a:ext uri="{FF2B5EF4-FFF2-40B4-BE49-F238E27FC236}">
                  <a16:creationId xmlns:a16="http://schemas.microsoft.com/office/drawing/2014/main" id="{3088124E-8CE5-71A6-3065-FE1532E4F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6200" y="819150"/>
              <a:ext cx="38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206460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1" grpId="0"/>
      <p:bldP spid="92" grpId="0"/>
      <p:bldP spid="94" grpId="0"/>
      <p:bldP spid="97" grpId="0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9E20EC-E98A-48F7-8049-681189939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CF8757-FBE2-F56E-61E6-EB4245584A29}"/>
              </a:ext>
            </a:extLst>
          </p:cNvPr>
          <p:cNvGrpSpPr/>
          <p:nvPr/>
        </p:nvGrpSpPr>
        <p:grpSpPr>
          <a:xfrm>
            <a:off x="2328555" y="561647"/>
            <a:ext cx="7260993" cy="5074095"/>
            <a:chOff x="251245" y="-100448"/>
            <a:chExt cx="7260993" cy="507409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A89047B-7C88-EB8F-961D-77D40B971BFF}"/>
                </a:ext>
              </a:extLst>
            </p:cNvPr>
            <p:cNvSpPr/>
            <p:nvPr/>
          </p:nvSpPr>
          <p:spPr>
            <a:xfrm>
              <a:off x="988287" y="1929161"/>
              <a:ext cx="6523951" cy="3044486"/>
            </a:xfrm>
            <a:custGeom>
              <a:avLst/>
              <a:gdLst>
                <a:gd name="connsiteX0" fmla="*/ 182591 w 6523951"/>
                <a:gd name="connsiteY0" fmla="*/ 1427356 h 3044486"/>
                <a:gd name="connsiteX1" fmla="*/ 115684 w 6523951"/>
                <a:gd name="connsiteY1" fmla="*/ 825190 h 3044486"/>
                <a:gd name="connsiteX2" fmla="*/ 71079 w 6523951"/>
                <a:gd name="connsiteY2" fmla="*/ 512956 h 3044486"/>
                <a:gd name="connsiteX3" fmla="*/ 204893 w 6523951"/>
                <a:gd name="connsiteY3" fmla="*/ 144966 h 3044486"/>
                <a:gd name="connsiteX4" fmla="*/ 662093 w 6523951"/>
                <a:gd name="connsiteY4" fmla="*/ 0 h 3044486"/>
                <a:gd name="connsiteX5" fmla="*/ 1676854 w 6523951"/>
                <a:gd name="connsiteY5" fmla="*/ 144966 h 3044486"/>
                <a:gd name="connsiteX6" fmla="*/ 2490893 w 6523951"/>
                <a:gd name="connsiteY6" fmla="*/ 301083 h 3044486"/>
                <a:gd name="connsiteX7" fmla="*/ 3059606 w 6523951"/>
                <a:gd name="connsiteY7" fmla="*/ 323385 h 3044486"/>
                <a:gd name="connsiteX8" fmla="*/ 3695225 w 6523951"/>
                <a:gd name="connsiteY8" fmla="*/ 245327 h 3044486"/>
                <a:gd name="connsiteX9" fmla="*/ 4375450 w 6523951"/>
                <a:gd name="connsiteY9" fmla="*/ 78059 h 3044486"/>
                <a:gd name="connsiteX10" fmla="*/ 4999918 w 6523951"/>
                <a:gd name="connsiteY10" fmla="*/ 44605 h 3044486"/>
                <a:gd name="connsiteX11" fmla="*/ 5668991 w 6523951"/>
                <a:gd name="connsiteY11" fmla="*/ 78059 h 3044486"/>
                <a:gd name="connsiteX12" fmla="*/ 6471879 w 6523951"/>
                <a:gd name="connsiteY12" fmla="*/ 367990 h 3044486"/>
                <a:gd name="connsiteX13" fmla="*/ 6427274 w 6523951"/>
                <a:gd name="connsiteY13" fmla="*/ 1349298 h 3044486"/>
                <a:gd name="connsiteX14" fmla="*/ 6282308 w 6523951"/>
                <a:gd name="connsiteY14" fmla="*/ 1694985 h 3044486"/>
                <a:gd name="connsiteX15" fmla="*/ 6471879 w 6523951"/>
                <a:gd name="connsiteY15" fmla="*/ 2676293 h 3044486"/>
                <a:gd name="connsiteX16" fmla="*/ 6260006 w 6523951"/>
                <a:gd name="connsiteY16" fmla="*/ 2977376 h 3044486"/>
                <a:gd name="connsiteX17" fmla="*/ 5680142 w 6523951"/>
                <a:gd name="connsiteY17" fmla="*/ 3044283 h 3044486"/>
                <a:gd name="connsiteX18" fmla="*/ 4877254 w 6523951"/>
                <a:gd name="connsiteY18" fmla="*/ 2999678 h 3044486"/>
                <a:gd name="connsiteX19" fmla="*/ 3706376 w 6523951"/>
                <a:gd name="connsiteY19" fmla="*/ 2910468 h 3044486"/>
                <a:gd name="connsiteX20" fmla="*/ 2658162 w 6523951"/>
                <a:gd name="connsiteY20" fmla="*/ 2832410 h 3044486"/>
                <a:gd name="connsiteX21" fmla="*/ 1977937 w 6523951"/>
                <a:gd name="connsiteY21" fmla="*/ 2798956 h 3044486"/>
                <a:gd name="connsiteX22" fmla="*/ 1152747 w 6523951"/>
                <a:gd name="connsiteY22" fmla="*/ 2943922 h 3044486"/>
                <a:gd name="connsiteX23" fmla="*/ 517128 w 6523951"/>
                <a:gd name="connsiteY23" fmla="*/ 3010829 h 3044486"/>
                <a:gd name="connsiteX24" fmla="*/ 71079 w 6523951"/>
                <a:gd name="connsiteY24" fmla="*/ 2832410 h 3044486"/>
                <a:gd name="connsiteX25" fmla="*/ 4172 w 6523951"/>
                <a:gd name="connsiteY25" fmla="*/ 2497873 h 3044486"/>
                <a:gd name="connsiteX26" fmla="*/ 104533 w 6523951"/>
                <a:gd name="connsiteY26" fmla="*/ 2040673 h 3044486"/>
                <a:gd name="connsiteX27" fmla="*/ 182591 w 6523951"/>
                <a:gd name="connsiteY27" fmla="*/ 1427356 h 304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3951" h="3044486">
                  <a:moveTo>
                    <a:pt x="182591" y="1427356"/>
                  </a:moveTo>
                  <a:cubicBezTo>
                    <a:pt x="184449" y="1224776"/>
                    <a:pt x="134269" y="977590"/>
                    <a:pt x="115684" y="825190"/>
                  </a:cubicBezTo>
                  <a:cubicBezTo>
                    <a:pt x="97099" y="672790"/>
                    <a:pt x="56211" y="626327"/>
                    <a:pt x="71079" y="512956"/>
                  </a:cubicBezTo>
                  <a:cubicBezTo>
                    <a:pt x="85947" y="399585"/>
                    <a:pt x="106391" y="230459"/>
                    <a:pt x="204893" y="144966"/>
                  </a:cubicBezTo>
                  <a:cubicBezTo>
                    <a:pt x="303395" y="59473"/>
                    <a:pt x="416766" y="0"/>
                    <a:pt x="662093" y="0"/>
                  </a:cubicBezTo>
                  <a:cubicBezTo>
                    <a:pt x="907420" y="0"/>
                    <a:pt x="1372054" y="94786"/>
                    <a:pt x="1676854" y="144966"/>
                  </a:cubicBezTo>
                  <a:cubicBezTo>
                    <a:pt x="1981654" y="195146"/>
                    <a:pt x="2260434" y="271346"/>
                    <a:pt x="2490893" y="301083"/>
                  </a:cubicBezTo>
                  <a:cubicBezTo>
                    <a:pt x="2721352" y="330820"/>
                    <a:pt x="2858884" y="332678"/>
                    <a:pt x="3059606" y="323385"/>
                  </a:cubicBezTo>
                  <a:cubicBezTo>
                    <a:pt x="3260328" y="314092"/>
                    <a:pt x="3475918" y="286215"/>
                    <a:pt x="3695225" y="245327"/>
                  </a:cubicBezTo>
                  <a:cubicBezTo>
                    <a:pt x="3914532" y="204439"/>
                    <a:pt x="4158001" y="111513"/>
                    <a:pt x="4375450" y="78059"/>
                  </a:cubicBezTo>
                  <a:cubicBezTo>
                    <a:pt x="4592899" y="44605"/>
                    <a:pt x="4784328" y="44605"/>
                    <a:pt x="4999918" y="44605"/>
                  </a:cubicBezTo>
                  <a:cubicBezTo>
                    <a:pt x="5215508" y="44605"/>
                    <a:pt x="5423664" y="24162"/>
                    <a:pt x="5668991" y="78059"/>
                  </a:cubicBezTo>
                  <a:cubicBezTo>
                    <a:pt x="5914318" y="131956"/>
                    <a:pt x="6345499" y="156117"/>
                    <a:pt x="6471879" y="367990"/>
                  </a:cubicBezTo>
                  <a:cubicBezTo>
                    <a:pt x="6598260" y="579863"/>
                    <a:pt x="6458869" y="1128132"/>
                    <a:pt x="6427274" y="1349298"/>
                  </a:cubicBezTo>
                  <a:cubicBezTo>
                    <a:pt x="6395679" y="1570464"/>
                    <a:pt x="6274874" y="1473819"/>
                    <a:pt x="6282308" y="1694985"/>
                  </a:cubicBezTo>
                  <a:cubicBezTo>
                    <a:pt x="6289742" y="1916151"/>
                    <a:pt x="6475596" y="2462561"/>
                    <a:pt x="6471879" y="2676293"/>
                  </a:cubicBezTo>
                  <a:cubicBezTo>
                    <a:pt x="6468162" y="2890025"/>
                    <a:pt x="6391962" y="2916044"/>
                    <a:pt x="6260006" y="2977376"/>
                  </a:cubicBezTo>
                  <a:cubicBezTo>
                    <a:pt x="6128050" y="3038708"/>
                    <a:pt x="5910601" y="3040566"/>
                    <a:pt x="5680142" y="3044283"/>
                  </a:cubicBezTo>
                  <a:cubicBezTo>
                    <a:pt x="5449683" y="3048000"/>
                    <a:pt x="4877254" y="2999678"/>
                    <a:pt x="4877254" y="2999678"/>
                  </a:cubicBezTo>
                  <a:lnTo>
                    <a:pt x="3706376" y="2910468"/>
                  </a:lnTo>
                  <a:lnTo>
                    <a:pt x="2658162" y="2832410"/>
                  </a:lnTo>
                  <a:cubicBezTo>
                    <a:pt x="2370089" y="2813825"/>
                    <a:pt x="2228840" y="2780371"/>
                    <a:pt x="1977937" y="2798956"/>
                  </a:cubicBezTo>
                  <a:cubicBezTo>
                    <a:pt x="1727035" y="2817541"/>
                    <a:pt x="1396215" y="2908610"/>
                    <a:pt x="1152747" y="2943922"/>
                  </a:cubicBezTo>
                  <a:cubicBezTo>
                    <a:pt x="909279" y="2979234"/>
                    <a:pt x="697406" y="3029414"/>
                    <a:pt x="517128" y="3010829"/>
                  </a:cubicBezTo>
                  <a:cubicBezTo>
                    <a:pt x="336850" y="2992244"/>
                    <a:pt x="156572" y="2917903"/>
                    <a:pt x="71079" y="2832410"/>
                  </a:cubicBezTo>
                  <a:cubicBezTo>
                    <a:pt x="-14414" y="2746917"/>
                    <a:pt x="-1404" y="2629829"/>
                    <a:pt x="4172" y="2497873"/>
                  </a:cubicBezTo>
                  <a:cubicBezTo>
                    <a:pt x="9748" y="2365917"/>
                    <a:pt x="67362" y="2217234"/>
                    <a:pt x="104533" y="2040673"/>
                  </a:cubicBezTo>
                  <a:cubicBezTo>
                    <a:pt x="141704" y="1864112"/>
                    <a:pt x="180733" y="1629936"/>
                    <a:pt x="182591" y="14273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A picture containing text, several&#10;&#10;Description automatically generated">
              <a:extLst>
                <a:ext uri="{FF2B5EF4-FFF2-40B4-BE49-F238E27FC236}">
                  <a16:creationId xmlns:a16="http://schemas.microsoft.com/office/drawing/2014/main" id="{E00468CF-8F81-9D99-DD22-A5E86DA2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5" y="-100448"/>
              <a:ext cx="7260993" cy="5074095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29C079-47CB-242F-3274-11C533061726}"/>
              </a:ext>
            </a:extLst>
          </p:cNvPr>
          <p:cNvSpPr txBox="1"/>
          <p:nvPr/>
        </p:nvSpPr>
        <p:spPr>
          <a:xfrm>
            <a:off x="3249517" y="3651834"/>
            <a:ext cx="615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3355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79B03C7-D815-EBCF-8FB9-D6D939B4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19F5F-8A8F-73AE-8692-D5FDC6A8FB93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09" y="736731"/>
            <a:ext cx="1978580" cy="566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val 26"/>
          <p:cNvSpPr/>
          <p:nvPr/>
        </p:nvSpPr>
        <p:spPr>
          <a:xfrm>
            <a:off x="1577841" y="737877"/>
            <a:ext cx="657046" cy="589968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6683" y="722650"/>
            <a:ext cx="131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9526" y="2058888"/>
            <a:ext cx="410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(815 - 234) : 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46839" y="3160570"/>
            <a:ext cx="369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109 x 9 + 18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73006" y="2058888"/>
            <a:ext cx="369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190 x 0 : 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73006" y="3160569"/>
            <a:ext cx="369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d)  444 : (3 x 2)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74409" y="4815091"/>
            <a:ext cx="8377519" cy="1116106"/>
          </a:xfrm>
          <a:prstGeom prst="roundRect">
            <a:avLst/>
          </a:prstGeom>
          <a:solidFill>
            <a:srgbClr val="FFFF00"/>
          </a:solidFill>
          <a:ln>
            <a:solidFill>
              <a:srgbClr val="FBD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6906" y="4092221"/>
            <a:ext cx="10896600" cy="2323975"/>
          </a:xfrm>
          <a:prstGeom prst="roundRect">
            <a:avLst>
              <a:gd name="adj" fmla="val 199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biểu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chứa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dấu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ngoặc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thực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ngoặc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trước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Đối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biểu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phép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cộng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̀,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ta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thực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trước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cộng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biểu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chỉ có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phép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ta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thực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138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" grpId="0"/>
      <p:bldP spid="30" grpId="0"/>
      <p:bldP spid="31" grpId="0"/>
      <p:bldP spid="32" grpId="0"/>
      <p:bldP spid="4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79B03C7-D815-EBCF-8FB9-D6D939B4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19F5F-8A8F-73AE-8692-D5FDC6A8FB93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09" y="736731"/>
            <a:ext cx="1978580" cy="566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val 26"/>
          <p:cNvSpPr/>
          <p:nvPr/>
        </p:nvSpPr>
        <p:spPr>
          <a:xfrm>
            <a:off x="1577841" y="737877"/>
            <a:ext cx="657046" cy="589968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6683" y="722650"/>
            <a:ext cx="131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84B9E-5212-2BFA-9BD9-305B539A11DC}"/>
              </a:ext>
            </a:extLst>
          </p:cNvPr>
          <p:cNvSpPr txBox="1"/>
          <p:nvPr/>
        </p:nvSpPr>
        <p:spPr>
          <a:xfrm>
            <a:off x="1532965" y="1801861"/>
            <a:ext cx="4303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(815 - 234) : 7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= 581 :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= 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515C6-A25F-16A4-BC6C-52EB94223C94}"/>
              </a:ext>
            </a:extLst>
          </p:cNvPr>
          <p:cNvSpPr txBox="1"/>
          <p:nvPr/>
        </p:nvSpPr>
        <p:spPr>
          <a:xfrm>
            <a:off x="1532965" y="4041110"/>
            <a:ext cx="3697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109 x 9 + 18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=  981 + 18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= 999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A221F-EB92-37B1-BD84-9080F4897861}"/>
              </a:ext>
            </a:extLst>
          </p:cNvPr>
          <p:cNvSpPr txBox="1"/>
          <p:nvPr/>
        </p:nvSpPr>
        <p:spPr>
          <a:xfrm>
            <a:off x="6891619" y="1801861"/>
            <a:ext cx="3697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190 x 0 : 8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= 0 : 8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D3050-FA0C-E1E4-E7D9-E39C4F8DB114}"/>
              </a:ext>
            </a:extLst>
          </p:cNvPr>
          <p:cNvSpPr txBox="1"/>
          <p:nvPr/>
        </p:nvSpPr>
        <p:spPr>
          <a:xfrm>
            <a:off x="6871448" y="3945437"/>
            <a:ext cx="3697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 startAt="4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444 : (3 x 2)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= 444 : 6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=  74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0DBD60-03EF-DC3B-11A7-2413B3A34089}"/>
              </a:ext>
            </a:extLst>
          </p:cNvPr>
          <p:cNvSpPr/>
          <p:nvPr/>
        </p:nvSpPr>
        <p:spPr>
          <a:xfrm>
            <a:off x="1974409" y="2463801"/>
            <a:ext cx="2483291" cy="431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7568E4-7338-9E60-5880-63CEBCFCE509}"/>
              </a:ext>
            </a:extLst>
          </p:cNvPr>
          <p:cNvSpPr/>
          <p:nvPr/>
        </p:nvSpPr>
        <p:spPr>
          <a:xfrm>
            <a:off x="1974409" y="3009994"/>
            <a:ext cx="2483291" cy="431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DC7469-C86E-9D42-9140-9AF3FEED743B}"/>
              </a:ext>
            </a:extLst>
          </p:cNvPr>
          <p:cNvSpPr/>
          <p:nvPr/>
        </p:nvSpPr>
        <p:spPr>
          <a:xfrm>
            <a:off x="1974409" y="4702373"/>
            <a:ext cx="2483291" cy="431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F0EA8B-CD55-4554-4CA0-030C41C73234}"/>
              </a:ext>
            </a:extLst>
          </p:cNvPr>
          <p:cNvSpPr/>
          <p:nvPr/>
        </p:nvSpPr>
        <p:spPr>
          <a:xfrm>
            <a:off x="1974408" y="5134173"/>
            <a:ext cx="2483291" cy="5655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106A12-D101-9DB7-ABC3-F30BA447B29E}"/>
              </a:ext>
            </a:extLst>
          </p:cNvPr>
          <p:cNvSpPr/>
          <p:nvPr/>
        </p:nvSpPr>
        <p:spPr>
          <a:xfrm>
            <a:off x="7105398" y="2427186"/>
            <a:ext cx="2483291" cy="468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4CB89D-A37A-F11F-7B8A-ABFFD6D975AC}"/>
              </a:ext>
            </a:extLst>
          </p:cNvPr>
          <p:cNvSpPr/>
          <p:nvPr/>
        </p:nvSpPr>
        <p:spPr>
          <a:xfrm>
            <a:off x="7105397" y="3049597"/>
            <a:ext cx="2483291" cy="468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71EEE7-2EB2-2B39-8AFE-479EF7AF26EA}"/>
              </a:ext>
            </a:extLst>
          </p:cNvPr>
          <p:cNvSpPr/>
          <p:nvPr/>
        </p:nvSpPr>
        <p:spPr>
          <a:xfrm>
            <a:off x="7105397" y="4556940"/>
            <a:ext cx="2483291" cy="468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73C81C-1B23-7063-A600-8057D5489CB4}"/>
              </a:ext>
            </a:extLst>
          </p:cNvPr>
          <p:cNvSpPr/>
          <p:nvPr/>
        </p:nvSpPr>
        <p:spPr>
          <a:xfrm>
            <a:off x="7121239" y="5041428"/>
            <a:ext cx="2483291" cy="468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79B03C7-D815-EBCF-8FB9-D6D939B4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19F5F-8A8F-73AE-8692-D5FDC6A8FB93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477" y="727639"/>
            <a:ext cx="657046" cy="589968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0383" y="638739"/>
            <a:ext cx="1023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trang trí các hộp quà, Ngọc cắt 6 m dây thành 8 sợi dây có độ dài bằng nhau. Hỏi mỗi sợi dây dài bao nhiêu xăng – ti – mét? 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836C1-60D0-0BD5-6154-FCE77B4DD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0" t="78205" r="13701" b="8824"/>
          <a:stretch/>
        </p:blipFill>
        <p:spPr>
          <a:xfrm>
            <a:off x="7910042" y="1981200"/>
            <a:ext cx="3348318" cy="20701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C9A075-769A-7517-A42D-FB2DEEA59806}"/>
              </a:ext>
            </a:extLst>
          </p:cNvPr>
          <p:cNvSpPr/>
          <p:nvPr/>
        </p:nvSpPr>
        <p:spPr>
          <a:xfrm>
            <a:off x="1605429" y="3429000"/>
            <a:ext cx="4034118" cy="1734671"/>
          </a:xfrm>
          <a:prstGeom prst="rect">
            <a:avLst/>
          </a:prstGeom>
          <a:noFill/>
          <a:ln>
            <a:solidFill>
              <a:srgbClr val="02A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6m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…cm?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F7A75-E78D-FF9E-653B-BF610BA19816}"/>
              </a:ext>
            </a:extLst>
          </p:cNvPr>
          <p:cNvSpPr/>
          <p:nvPr/>
        </p:nvSpPr>
        <p:spPr>
          <a:xfrm>
            <a:off x="2645334" y="2997615"/>
            <a:ext cx="2030508" cy="618565"/>
          </a:xfrm>
          <a:prstGeom prst="rect">
            <a:avLst/>
          </a:prstGeom>
          <a:solidFill>
            <a:srgbClr val="67BE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056927-F0C2-FF26-23A0-894F6EEC2C09}"/>
              </a:ext>
            </a:extLst>
          </p:cNvPr>
          <p:cNvCxnSpPr>
            <a:cxnSpLocks/>
          </p:cNvCxnSpPr>
          <p:nvPr/>
        </p:nvCxnSpPr>
        <p:spPr>
          <a:xfrm>
            <a:off x="7061200" y="1143000"/>
            <a:ext cx="1460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A2E6E7-09C9-1944-A907-D6111C11A1C7}"/>
              </a:ext>
            </a:extLst>
          </p:cNvPr>
          <p:cNvCxnSpPr>
            <a:cxnSpLocks/>
          </p:cNvCxnSpPr>
          <p:nvPr/>
        </p:nvCxnSpPr>
        <p:spPr>
          <a:xfrm flipV="1">
            <a:off x="10526242" y="1143000"/>
            <a:ext cx="903758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7292F-DFC6-CD90-607D-586996758130}"/>
              </a:ext>
            </a:extLst>
          </p:cNvPr>
          <p:cNvCxnSpPr>
            <a:cxnSpLocks/>
          </p:cNvCxnSpPr>
          <p:nvPr/>
        </p:nvCxnSpPr>
        <p:spPr>
          <a:xfrm>
            <a:off x="6894042" y="1676400"/>
            <a:ext cx="455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F8E17A-A502-0CF9-2686-FD8054058C5F}"/>
              </a:ext>
            </a:extLst>
          </p:cNvPr>
          <p:cNvCxnSpPr>
            <a:cxnSpLocks/>
          </p:cNvCxnSpPr>
          <p:nvPr/>
        </p:nvCxnSpPr>
        <p:spPr>
          <a:xfrm>
            <a:off x="1496017" y="2208399"/>
            <a:ext cx="2796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86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79B03C7-D815-EBCF-8FB9-D6D939B4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19F5F-8A8F-73AE-8692-D5FDC6A8FB93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477" y="727639"/>
            <a:ext cx="657046" cy="589968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0383" y="638739"/>
            <a:ext cx="1023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trang trí các hộp quà, Ngọc cắt 6 m dây thành 8 sợi dây có độ dài bằng nhau. Hỏi mỗi sợi dây dài bao nhiêu xăng – ti – mét? 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B4BB2566-DA32-D1BE-2ECF-2A2BA374A73B}"/>
              </a:ext>
            </a:extLst>
          </p:cNvPr>
          <p:cNvGrpSpPr/>
          <p:nvPr/>
        </p:nvGrpSpPr>
        <p:grpSpPr>
          <a:xfrm>
            <a:off x="422945" y="2370599"/>
            <a:ext cx="4195264" cy="4436780"/>
            <a:chOff x="4077739" y="1549953"/>
            <a:chExt cx="4096630" cy="43324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241014F-D131-6FC0-0D52-BCEB09A8D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748" y="1981766"/>
              <a:ext cx="1152417" cy="1154687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7B5F5C3-671D-4623-8A43-9BB5BBBF9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4769" y="2186659"/>
              <a:ext cx="890156" cy="89043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4A0C0D-83BF-DCDB-2C01-BB2CCE8AC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86" y="2774534"/>
              <a:ext cx="1152417" cy="1152773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524A9F-900B-C8F2-C1A7-5CDF770F2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5397" y="2751556"/>
              <a:ext cx="1085418" cy="108575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F3047-DD7F-8109-697D-BB96985A3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947" y="3186239"/>
              <a:ext cx="1085418" cy="108575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8DBA71-DF80-DF90-60B4-04A9221BE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008" y="3534752"/>
              <a:ext cx="1085418" cy="1085751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E40762-E8C0-75F0-AEFC-5052CA7D9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739" y="3236025"/>
              <a:ext cx="846126" cy="840643"/>
            </a:xfrm>
            <a:prstGeom prst="ellipse">
              <a:avLst/>
            </a:prstGeom>
            <a:solidFill>
              <a:schemeClr val="bg1">
                <a:lumMod val="5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8526D52-1794-C388-D9B5-136AF2BF0E12}"/>
                </a:ext>
              </a:extLst>
            </p:cNvPr>
            <p:cNvSpPr/>
            <p:nvPr/>
          </p:nvSpPr>
          <p:spPr bwMode="auto">
            <a:xfrm>
              <a:off x="4751578" y="2263255"/>
              <a:ext cx="2691526" cy="3619169"/>
            </a:xfrm>
            <a:custGeom>
              <a:avLst/>
              <a:gdLst>
                <a:gd name="T0" fmla="*/ 203 w 595"/>
                <a:gd name="T1" fmla="*/ 800 h 800"/>
                <a:gd name="T2" fmla="*/ 419 w 595"/>
                <a:gd name="T3" fmla="*/ 800 h 800"/>
                <a:gd name="T4" fmla="*/ 335 w 595"/>
                <a:gd name="T5" fmla="*/ 556 h 800"/>
                <a:gd name="T6" fmla="*/ 473 w 595"/>
                <a:gd name="T7" fmla="*/ 332 h 800"/>
                <a:gd name="T8" fmla="*/ 587 w 595"/>
                <a:gd name="T9" fmla="*/ 344 h 800"/>
                <a:gd name="T10" fmla="*/ 388 w 595"/>
                <a:gd name="T11" fmla="*/ 338 h 800"/>
                <a:gd name="T12" fmla="*/ 463 w 595"/>
                <a:gd name="T13" fmla="*/ 247 h 800"/>
                <a:gd name="T14" fmla="*/ 595 w 595"/>
                <a:gd name="T15" fmla="*/ 210 h 800"/>
                <a:gd name="T16" fmla="*/ 484 w 595"/>
                <a:gd name="T17" fmla="*/ 219 h 800"/>
                <a:gd name="T18" fmla="*/ 498 w 595"/>
                <a:gd name="T19" fmla="*/ 102 h 800"/>
                <a:gd name="T20" fmla="*/ 476 w 595"/>
                <a:gd name="T21" fmla="*/ 209 h 800"/>
                <a:gd name="T22" fmla="*/ 324 w 595"/>
                <a:gd name="T23" fmla="*/ 342 h 800"/>
                <a:gd name="T24" fmla="*/ 322 w 595"/>
                <a:gd name="T25" fmla="*/ 187 h 800"/>
                <a:gd name="T26" fmla="*/ 394 w 595"/>
                <a:gd name="T27" fmla="*/ 95 h 800"/>
                <a:gd name="T28" fmla="*/ 309 w 595"/>
                <a:gd name="T29" fmla="*/ 170 h 800"/>
                <a:gd name="T30" fmla="*/ 272 w 595"/>
                <a:gd name="T31" fmla="*/ 61 h 800"/>
                <a:gd name="T32" fmla="*/ 178 w 595"/>
                <a:gd name="T33" fmla="*/ 0 h 800"/>
                <a:gd name="T34" fmla="*/ 273 w 595"/>
                <a:gd name="T35" fmla="*/ 135 h 800"/>
                <a:gd name="T36" fmla="*/ 207 w 595"/>
                <a:gd name="T37" fmla="*/ 96 h 800"/>
                <a:gd name="T38" fmla="*/ 108 w 595"/>
                <a:gd name="T39" fmla="*/ 91 h 800"/>
                <a:gd name="T40" fmla="*/ 59 w 595"/>
                <a:gd name="T41" fmla="*/ 60 h 800"/>
                <a:gd name="T42" fmla="*/ 115 w 595"/>
                <a:gd name="T43" fmla="*/ 102 h 800"/>
                <a:gd name="T44" fmla="*/ 227 w 595"/>
                <a:gd name="T45" fmla="*/ 124 h 800"/>
                <a:gd name="T46" fmla="*/ 282 w 595"/>
                <a:gd name="T47" fmla="*/ 203 h 800"/>
                <a:gd name="T48" fmla="*/ 274 w 595"/>
                <a:gd name="T49" fmla="*/ 424 h 800"/>
                <a:gd name="T50" fmla="*/ 217 w 595"/>
                <a:gd name="T51" fmla="*/ 372 h 800"/>
                <a:gd name="T52" fmla="*/ 136 w 595"/>
                <a:gd name="T53" fmla="*/ 299 h 800"/>
                <a:gd name="T54" fmla="*/ 123 w 595"/>
                <a:gd name="T55" fmla="*/ 209 h 800"/>
                <a:gd name="T56" fmla="*/ 130 w 595"/>
                <a:gd name="T57" fmla="*/ 312 h 800"/>
                <a:gd name="T58" fmla="*/ 0 w 595"/>
                <a:gd name="T59" fmla="*/ 318 h 800"/>
                <a:gd name="T60" fmla="*/ 131 w 595"/>
                <a:gd name="T61" fmla="*/ 330 h 800"/>
                <a:gd name="T62" fmla="*/ 230 w 595"/>
                <a:gd name="T63" fmla="*/ 430 h 800"/>
                <a:gd name="T64" fmla="*/ 257 w 595"/>
                <a:gd name="T65" fmla="*/ 485 h 800"/>
                <a:gd name="T66" fmla="*/ 92 w 595"/>
                <a:gd name="T67" fmla="*/ 502 h 800"/>
                <a:gd name="T68" fmla="*/ 190 w 595"/>
                <a:gd name="T69" fmla="*/ 482 h 800"/>
                <a:gd name="T70" fmla="*/ 275 w 595"/>
                <a:gd name="T71" fmla="*/ 605 h 800"/>
                <a:gd name="T72" fmla="*/ 203 w 595"/>
                <a:gd name="T7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5" h="800">
                  <a:moveTo>
                    <a:pt x="203" y="800"/>
                  </a:moveTo>
                  <a:cubicBezTo>
                    <a:pt x="442" y="800"/>
                    <a:pt x="419" y="800"/>
                    <a:pt x="419" y="800"/>
                  </a:cubicBezTo>
                  <a:cubicBezTo>
                    <a:pt x="419" y="800"/>
                    <a:pt x="335" y="782"/>
                    <a:pt x="335" y="556"/>
                  </a:cubicBezTo>
                  <a:cubicBezTo>
                    <a:pt x="335" y="462"/>
                    <a:pt x="400" y="338"/>
                    <a:pt x="473" y="332"/>
                  </a:cubicBezTo>
                  <a:cubicBezTo>
                    <a:pt x="545" y="327"/>
                    <a:pt x="587" y="344"/>
                    <a:pt x="587" y="344"/>
                  </a:cubicBezTo>
                  <a:cubicBezTo>
                    <a:pt x="587" y="344"/>
                    <a:pt x="497" y="284"/>
                    <a:pt x="388" y="338"/>
                  </a:cubicBezTo>
                  <a:cubicBezTo>
                    <a:pt x="388" y="338"/>
                    <a:pt x="416" y="282"/>
                    <a:pt x="463" y="247"/>
                  </a:cubicBezTo>
                  <a:cubicBezTo>
                    <a:pt x="510" y="212"/>
                    <a:pt x="578" y="209"/>
                    <a:pt x="595" y="210"/>
                  </a:cubicBezTo>
                  <a:cubicBezTo>
                    <a:pt x="595" y="210"/>
                    <a:pt x="542" y="192"/>
                    <a:pt x="484" y="219"/>
                  </a:cubicBezTo>
                  <a:cubicBezTo>
                    <a:pt x="484" y="219"/>
                    <a:pt x="528" y="188"/>
                    <a:pt x="498" y="102"/>
                  </a:cubicBezTo>
                  <a:cubicBezTo>
                    <a:pt x="498" y="102"/>
                    <a:pt x="507" y="178"/>
                    <a:pt x="476" y="209"/>
                  </a:cubicBezTo>
                  <a:cubicBezTo>
                    <a:pt x="445" y="241"/>
                    <a:pt x="349" y="297"/>
                    <a:pt x="324" y="342"/>
                  </a:cubicBezTo>
                  <a:cubicBezTo>
                    <a:pt x="324" y="342"/>
                    <a:pt x="304" y="256"/>
                    <a:pt x="322" y="187"/>
                  </a:cubicBezTo>
                  <a:cubicBezTo>
                    <a:pt x="338" y="127"/>
                    <a:pt x="383" y="98"/>
                    <a:pt x="394" y="95"/>
                  </a:cubicBezTo>
                  <a:cubicBezTo>
                    <a:pt x="394" y="95"/>
                    <a:pt x="336" y="103"/>
                    <a:pt x="309" y="170"/>
                  </a:cubicBezTo>
                  <a:cubicBezTo>
                    <a:pt x="309" y="170"/>
                    <a:pt x="309" y="112"/>
                    <a:pt x="272" y="61"/>
                  </a:cubicBezTo>
                  <a:cubicBezTo>
                    <a:pt x="234" y="11"/>
                    <a:pt x="192" y="3"/>
                    <a:pt x="178" y="0"/>
                  </a:cubicBezTo>
                  <a:cubicBezTo>
                    <a:pt x="178" y="0"/>
                    <a:pt x="270" y="33"/>
                    <a:pt x="273" y="135"/>
                  </a:cubicBezTo>
                  <a:cubicBezTo>
                    <a:pt x="273" y="135"/>
                    <a:pt x="248" y="105"/>
                    <a:pt x="207" y="96"/>
                  </a:cubicBezTo>
                  <a:cubicBezTo>
                    <a:pt x="166" y="88"/>
                    <a:pt x="128" y="95"/>
                    <a:pt x="108" y="91"/>
                  </a:cubicBezTo>
                  <a:cubicBezTo>
                    <a:pt x="87" y="87"/>
                    <a:pt x="63" y="69"/>
                    <a:pt x="59" y="60"/>
                  </a:cubicBezTo>
                  <a:cubicBezTo>
                    <a:pt x="59" y="60"/>
                    <a:pt x="71" y="88"/>
                    <a:pt x="115" y="102"/>
                  </a:cubicBezTo>
                  <a:cubicBezTo>
                    <a:pt x="154" y="114"/>
                    <a:pt x="197" y="104"/>
                    <a:pt x="227" y="124"/>
                  </a:cubicBezTo>
                  <a:cubicBezTo>
                    <a:pt x="257" y="144"/>
                    <a:pt x="277" y="172"/>
                    <a:pt x="282" y="203"/>
                  </a:cubicBezTo>
                  <a:cubicBezTo>
                    <a:pt x="287" y="231"/>
                    <a:pt x="295" y="335"/>
                    <a:pt x="274" y="424"/>
                  </a:cubicBezTo>
                  <a:cubicBezTo>
                    <a:pt x="274" y="424"/>
                    <a:pt x="250" y="393"/>
                    <a:pt x="217" y="372"/>
                  </a:cubicBezTo>
                  <a:cubicBezTo>
                    <a:pt x="183" y="349"/>
                    <a:pt x="148" y="318"/>
                    <a:pt x="136" y="299"/>
                  </a:cubicBezTo>
                  <a:cubicBezTo>
                    <a:pt x="124" y="281"/>
                    <a:pt x="121" y="234"/>
                    <a:pt x="123" y="209"/>
                  </a:cubicBezTo>
                  <a:cubicBezTo>
                    <a:pt x="123" y="209"/>
                    <a:pt x="105" y="271"/>
                    <a:pt x="130" y="312"/>
                  </a:cubicBezTo>
                  <a:cubicBezTo>
                    <a:pt x="130" y="312"/>
                    <a:pt x="70" y="282"/>
                    <a:pt x="0" y="318"/>
                  </a:cubicBezTo>
                  <a:cubicBezTo>
                    <a:pt x="0" y="318"/>
                    <a:pt x="83" y="298"/>
                    <a:pt x="131" y="330"/>
                  </a:cubicBezTo>
                  <a:cubicBezTo>
                    <a:pt x="183" y="364"/>
                    <a:pt x="216" y="408"/>
                    <a:pt x="230" y="430"/>
                  </a:cubicBezTo>
                  <a:cubicBezTo>
                    <a:pt x="244" y="453"/>
                    <a:pt x="257" y="485"/>
                    <a:pt x="257" y="485"/>
                  </a:cubicBezTo>
                  <a:cubicBezTo>
                    <a:pt x="257" y="485"/>
                    <a:pt x="182" y="437"/>
                    <a:pt x="92" y="502"/>
                  </a:cubicBezTo>
                  <a:cubicBezTo>
                    <a:pt x="92" y="502"/>
                    <a:pt x="145" y="475"/>
                    <a:pt x="190" y="482"/>
                  </a:cubicBezTo>
                  <a:cubicBezTo>
                    <a:pt x="235" y="489"/>
                    <a:pt x="275" y="528"/>
                    <a:pt x="275" y="605"/>
                  </a:cubicBezTo>
                  <a:cubicBezTo>
                    <a:pt x="275" y="681"/>
                    <a:pt x="257" y="753"/>
                    <a:pt x="203" y="80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F35754-95A6-173C-BF68-11646A9C2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739" y="2383895"/>
              <a:ext cx="1370648" cy="1371071"/>
            </a:xfrm>
            <a:prstGeom prst="ellipse">
              <a:avLst/>
            </a:prstGeom>
            <a:solidFill>
              <a:srgbClr val="67BEC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m</a:t>
              </a:r>
            </a:p>
            <a:p>
              <a:pPr algn="ctr"/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6C8D50-C8B1-F909-0FA4-AADC6723D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3073" y="1549953"/>
              <a:ext cx="1370648" cy="1371071"/>
            </a:xfrm>
            <a:prstGeom prst="ellipse">
              <a:avLst/>
            </a:prstGeom>
            <a:solidFill>
              <a:srgbClr val="67BEC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</a:rPr>
                <a:t>dm</a:t>
              </a:r>
              <a:endParaRPr lang="en-US" altLang="zh-CN" sz="3200" b="1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404DB54A-209D-F252-0012-3D3A19CE0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3721" y="2004743"/>
              <a:ext cx="1370648" cy="1371071"/>
            </a:xfrm>
            <a:prstGeom prst="ellipse">
              <a:avLst/>
            </a:prstGeom>
            <a:solidFill>
              <a:srgbClr val="67BEC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cm</a:t>
              </a: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2FD040E6-4FBC-D887-FC5F-F9BB52B43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3729" y="3294429"/>
              <a:ext cx="1370648" cy="1371071"/>
            </a:xfrm>
            <a:prstGeom prst="ellipse">
              <a:avLst/>
            </a:prstGeom>
            <a:solidFill>
              <a:srgbClr val="67BEC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mm</a:t>
              </a:r>
            </a:p>
            <a:p>
              <a:pPr algn="ctr"/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5347C8F-DC83-ECBE-E2D0-3A92E447A5D6}"/>
              </a:ext>
            </a:extLst>
          </p:cNvPr>
          <p:cNvSpPr/>
          <p:nvPr/>
        </p:nvSpPr>
        <p:spPr>
          <a:xfrm>
            <a:off x="5310427" y="2889774"/>
            <a:ext cx="5634318" cy="2650304"/>
          </a:xfrm>
          <a:prstGeom prst="rect">
            <a:avLst/>
          </a:prstGeom>
          <a:solidFill>
            <a:srgbClr val="F1FDFD"/>
          </a:solidFill>
          <a:ln>
            <a:solidFill>
              <a:srgbClr val="02A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m = 600 cm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: 8 = 75 (cm)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75 cm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C19FFE-FB93-C9F8-7D25-F81483559C04}"/>
              </a:ext>
            </a:extLst>
          </p:cNvPr>
          <p:cNvSpPr/>
          <p:nvPr/>
        </p:nvSpPr>
        <p:spPr>
          <a:xfrm>
            <a:off x="7112332" y="2518199"/>
            <a:ext cx="2030508" cy="618565"/>
          </a:xfrm>
          <a:prstGeom prst="rect">
            <a:avLst/>
          </a:prstGeom>
          <a:solidFill>
            <a:srgbClr val="67BE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24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79B03C7-D815-EBCF-8FB9-D6D939B4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97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19F5F-8A8F-73AE-8692-D5FDC6A8FB93}"/>
              </a:ext>
            </a:extLst>
          </p:cNvPr>
          <p:cNvSpPr/>
          <p:nvPr/>
        </p:nvSpPr>
        <p:spPr>
          <a:xfrm>
            <a:off x="263592" y="354607"/>
            <a:ext cx="11572808" cy="6168640"/>
          </a:xfrm>
          <a:custGeom>
            <a:avLst/>
            <a:gdLst>
              <a:gd name="connsiteX0" fmla="*/ 0 w 11572808"/>
              <a:gd name="connsiteY0" fmla="*/ 1028127 h 6168640"/>
              <a:gd name="connsiteX1" fmla="*/ 1028127 w 11572808"/>
              <a:gd name="connsiteY1" fmla="*/ 0 h 6168640"/>
              <a:gd name="connsiteX2" fmla="*/ 10544681 w 11572808"/>
              <a:gd name="connsiteY2" fmla="*/ 0 h 6168640"/>
              <a:gd name="connsiteX3" fmla="*/ 11572808 w 11572808"/>
              <a:gd name="connsiteY3" fmla="*/ 1028127 h 6168640"/>
              <a:gd name="connsiteX4" fmla="*/ 11572808 w 11572808"/>
              <a:gd name="connsiteY4" fmla="*/ 5140513 h 6168640"/>
              <a:gd name="connsiteX5" fmla="*/ 10544681 w 11572808"/>
              <a:gd name="connsiteY5" fmla="*/ 6168640 h 6168640"/>
              <a:gd name="connsiteX6" fmla="*/ 1028127 w 11572808"/>
              <a:gd name="connsiteY6" fmla="*/ 6168640 h 6168640"/>
              <a:gd name="connsiteX7" fmla="*/ 0 w 11572808"/>
              <a:gd name="connsiteY7" fmla="*/ 5140513 h 6168640"/>
              <a:gd name="connsiteX8" fmla="*/ 0 w 11572808"/>
              <a:gd name="connsiteY8" fmla="*/ 1028127 h 61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08" h="6168640" fill="none" extrusionOk="0">
                <a:moveTo>
                  <a:pt x="0" y="1028127"/>
                </a:moveTo>
                <a:cubicBezTo>
                  <a:pt x="63174" y="466494"/>
                  <a:pt x="481181" y="-78130"/>
                  <a:pt x="1028127" y="0"/>
                </a:cubicBezTo>
                <a:cubicBezTo>
                  <a:pt x="4609711" y="37576"/>
                  <a:pt x="9479201" y="165129"/>
                  <a:pt x="10544681" y="0"/>
                </a:cubicBezTo>
                <a:cubicBezTo>
                  <a:pt x="11215057" y="-37832"/>
                  <a:pt x="11521157" y="397216"/>
                  <a:pt x="11572808" y="1028127"/>
                </a:cubicBezTo>
                <a:cubicBezTo>
                  <a:pt x="11520557" y="2832113"/>
                  <a:pt x="11701111" y="4630376"/>
                  <a:pt x="11572808" y="5140513"/>
                </a:cubicBezTo>
                <a:cubicBezTo>
                  <a:pt x="11592985" y="5670371"/>
                  <a:pt x="11105396" y="6167697"/>
                  <a:pt x="10544681" y="6168640"/>
                </a:cubicBezTo>
                <a:cubicBezTo>
                  <a:pt x="7781533" y="6184597"/>
                  <a:pt x="2651414" y="6273951"/>
                  <a:pt x="1028127" y="6168640"/>
                </a:cubicBezTo>
                <a:cubicBezTo>
                  <a:pt x="488529" y="6118580"/>
                  <a:pt x="5912" y="5717825"/>
                  <a:pt x="0" y="5140513"/>
                </a:cubicBezTo>
                <a:cubicBezTo>
                  <a:pt x="156764" y="3484034"/>
                  <a:pt x="-109339" y="3026176"/>
                  <a:pt x="0" y="1028127"/>
                </a:cubicBezTo>
                <a:close/>
              </a:path>
              <a:path w="11572808" h="6168640" stroke="0" extrusionOk="0">
                <a:moveTo>
                  <a:pt x="0" y="1028127"/>
                </a:moveTo>
                <a:cubicBezTo>
                  <a:pt x="109715" y="454027"/>
                  <a:pt x="531565" y="40467"/>
                  <a:pt x="1028127" y="0"/>
                </a:cubicBezTo>
                <a:cubicBezTo>
                  <a:pt x="5456103" y="-80263"/>
                  <a:pt x="6031522" y="169442"/>
                  <a:pt x="10544681" y="0"/>
                </a:cubicBezTo>
                <a:cubicBezTo>
                  <a:pt x="11124485" y="-94769"/>
                  <a:pt x="11572224" y="390884"/>
                  <a:pt x="11572808" y="1028127"/>
                </a:cubicBezTo>
                <a:cubicBezTo>
                  <a:pt x="11723754" y="2548526"/>
                  <a:pt x="11532441" y="4035280"/>
                  <a:pt x="11572808" y="5140513"/>
                </a:cubicBezTo>
                <a:cubicBezTo>
                  <a:pt x="11518310" y="5686122"/>
                  <a:pt x="11186255" y="6151767"/>
                  <a:pt x="10544681" y="6168640"/>
                </a:cubicBezTo>
                <a:cubicBezTo>
                  <a:pt x="8580342" y="6074934"/>
                  <a:pt x="3371915" y="6113283"/>
                  <a:pt x="1028127" y="6168640"/>
                </a:cubicBezTo>
                <a:cubicBezTo>
                  <a:pt x="429262" y="6273250"/>
                  <a:pt x="69027" y="5640759"/>
                  <a:pt x="0" y="5140513"/>
                </a:cubicBezTo>
                <a:cubicBezTo>
                  <a:pt x="-155467" y="3958671"/>
                  <a:pt x="-169198" y="1507991"/>
                  <a:pt x="0" y="10281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999750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477" y="727639"/>
            <a:ext cx="657046" cy="589968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0383" y="638739"/>
            <a:ext cx="1023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Ông Bảy thả đều 188 con cá vào 5 bể cá. Số cá còn dư, ông thả luôn vào bể cuối cùng. Hỏi bể cuối cùng có bao nhiêu con cá?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829FC-A65A-2062-466C-1C94C5BE59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0" t="7106" r="11701" b="80196"/>
          <a:stretch/>
        </p:blipFill>
        <p:spPr>
          <a:xfrm>
            <a:off x="6316153" y="2172254"/>
            <a:ext cx="4890960" cy="2960128"/>
          </a:xfrm>
          <a:prstGeom prst="rect">
            <a:avLst/>
          </a:prstGeom>
        </p:spPr>
      </p:pic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9F8C0DCC-65FE-312E-C21B-9D3B6AADF397}"/>
              </a:ext>
            </a:extLst>
          </p:cNvPr>
          <p:cNvSpPr/>
          <p:nvPr/>
        </p:nvSpPr>
        <p:spPr>
          <a:xfrm>
            <a:off x="1931559" y="2271769"/>
            <a:ext cx="2355098" cy="1005820"/>
          </a:xfrm>
          <a:prstGeom prst="roundRect">
            <a:avLst/>
          </a:prstGeom>
          <a:solidFill>
            <a:srgbClr val="67BE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E21B21-C751-23DA-A00C-0965CBF13733}"/>
              </a:ext>
            </a:extLst>
          </p:cNvPr>
          <p:cNvCxnSpPr>
            <a:stCxn id="20" idx="2"/>
          </p:cNvCxnSpPr>
          <p:nvPr/>
        </p:nvCxnSpPr>
        <p:spPr>
          <a:xfrm flipH="1">
            <a:off x="3103316" y="3277589"/>
            <a:ext cx="5792" cy="484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E3D8A5-1E4F-FD4F-2D74-AD1DE984D7EB}"/>
              </a:ext>
            </a:extLst>
          </p:cNvPr>
          <p:cNvCxnSpPr/>
          <p:nvPr/>
        </p:nvCxnSpPr>
        <p:spPr>
          <a:xfrm flipH="1">
            <a:off x="1583796" y="3761683"/>
            <a:ext cx="29045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A1E84F-22A6-D397-2904-EE0D0D8B6D25}"/>
              </a:ext>
            </a:extLst>
          </p:cNvPr>
          <p:cNvCxnSpPr/>
          <p:nvPr/>
        </p:nvCxnSpPr>
        <p:spPr>
          <a:xfrm flipH="1">
            <a:off x="1561385" y="3761683"/>
            <a:ext cx="5792" cy="484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76DBD-65C4-E51D-3D8E-795D74009648}"/>
              </a:ext>
            </a:extLst>
          </p:cNvPr>
          <p:cNvCxnSpPr/>
          <p:nvPr/>
        </p:nvCxnSpPr>
        <p:spPr>
          <a:xfrm flipH="1">
            <a:off x="4488363" y="3788577"/>
            <a:ext cx="5792" cy="484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1AF5A22A-9DA3-1386-C062-81DA373EC853}"/>
              </a:ext>
            </a:extLst>
          </p:cNvPr>
          <p:cNvSpPr/>
          <p:nvPr/>
        </p:nvSpPr>
        <p:spPr>
          <a:xfrm>
            <a:off x="431280" y="3885417"/>
            <a:ext cx="2355098" cy="10058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1C255A-9A6C-88A0-DD42-E2B620C5D6C8}"/>
              </a:ext>
            </a:extLst>
          </p:cNvPr>
          <p:cNvCxnSpPr/>
          <p:nvPr/>
        </p:nvCxnSpPr>
        <p:spPr>
          <a:xfrm flipH="1">
            <a:off x="3199308" y="4359944"/>
            <a:ext cx="5792" cy="484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9892B4-B651-717C-8E4D-5605D74EF81C}"/>
              </a:ext>
            </a:extLst>
          </p:cNvPr>
          <p:cNvCxnSpPr/>
          <p:nvPr/>
        </p:nvCxnSpPr>
        <p:spPr>
          <a:xfrm flipH="1">
            <a:off x="2917161" y="4568130"/>
            <a:ext cx="588497" cy="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32">
            <a:extLst>
              <a:ext uri="{FF2B5EF4-FFF2-40B4-BE49-F238E27FC236}">
                <a16:creationId xmlns:a16="http://schemas.microsoft.com/office/drawing/2014/main" id="{53789BF4-CBAC-489A-161E-27163598BBBE}"/>
              </a:ext>
            </a:extLst>
          </p:cNvPr>
          <p:cNvSpPr/>
          <p:nvPr/>
        </p:nvSpPr>
        <p:spPr>
          <a:xfrm>
            <a:off x="3845046" y="3908715"/>
            <a:ext cx="1705357" cy="1005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3">
            <a:extLst>
              <a:ext uri="{FF2B5EF4-FFF2-40B4-BE49-F238E27FC236}">
                <a16:creationId xmlns:a16="http://schemas.microsoft.com/office/drawing/2014/main" id="{0991E1AC-30D4-C6B1-A19F-236BAEA153BC}"/>
              </a:ext>
            </a:extLst>
          </p:cNvPr>
          <p:cNvSpPr/>
          <p:nvPr/>
        </p:nvSpPr>
        <p:spPr>
          <a:xfrm>
            <a:off x="803869" y="5563589"/>
            <a:ext cx="112769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id="{2054EA28-F100-7F8E-1BA7-8AB0A586AA1C}"/>
              </a:ext>
            </a:extLst>
          </p:cNvPr>
          <p:cNvSpPr/>
          <p:nvPr/>
        </p:nvSpPr>
        <p:spPr>
          <a:xfrm>
            <a:off x="1935247" y="5151657"/>
            <a:ext cx="4768724" cy="1193192"/>
          </a:xfrm>
          <a:prstGeom prst="roundRect">
            <a:avLst/>
          </a:prstGeom>
          <a:solidFill>
            <a:srgbClr val="02A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188 :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9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1411</TotalTime>
  <Words>817</Words>
  <PresentationFormat>Widescreen</PresentationFormat>
  <Paragraphs>120</Paragraphs>
  <Slides>20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等线 Light</vt:lpstr>
      <vt:lpstr>微软雅黑</vt:lpstr>
      <vt:lpstr>#Li-N UVN Banh Mi</vt:lpstr>
      <vt:lpstr>Arial</vt:lpstr>
      <vt:lpstr>Calibri</vt:lpstr>
      <vt:lpstr>SVN-Cafe Lounge 19</vt:lpstr>
      <vt:lpstr>Times New Roman</vt:lpstr>
      <vt:lpstr>UVN Banh Mi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2018-02-23T07:21:57Z</dcterms:created>
  <dcterms:modified xsi:type="dcterms:W3CDTF">2022-11-09T02:46:23Z</dcterms:modified>
</cp:coreProperties>
</file>